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2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87" r:id="rId15"/>
  </p:sldIdLst>
  <p:sldSz cx="12192000" cy="6858000"/>
  <p:notesSz cx="6858000" cy="9144000"/>
  <p:embeddedFontLst>
    <p:embeddedFont>
      <p:font typeface="OPPOSans B" pitchFamily="18" charset="-122"/>
      <p:regular r:id="rId16"/>
    </p:embeddedFont>
    <p:embeddedFont>
      <p:font typeface="OPPOSans H" pitchFamily="18" charset="-122"/>
      <p:regular r:id="rId17"/>
    </p:embeddedFont>
    <p:embeddedFont>
      <p:font typeface="Source Han Sans" panose="020B0500000000000000" pitchFamily="34" charset="-128"/>
      <p:regular r:id="rId18"/>
    </p:embeddedFont>
    <p:embeddedFont>
      <p:font typeface="Source Han Sans CN Bold" panose="020B0800000000000000" pitchFamily="34" charset="-128"/>
      <p:regular r:id="rId19"/>
      <p:bold r:id="rId20"/>
    </p:embeddedFont>
    <p:embeddedFont>
      <p:font typeface="Source Han Sans CN Regular" panose="020B0400000000000000" pitchFamily="34" charset="-128"/>
      <p:regular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46"/>
    <p:restoredTop sz="94652"/>
  </p:normalViewPr>
  <p:slideViewPr>
    <p:cSldViewPr snapToGrid="0">
      <p:cViewPr varScale="1">
        <p:scale>
          <a:sx n="241" d="100"/>
          <a:sy n="241" d="100"/>
        </p:scale>
        <p:origin x="9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6111240"/>
            <a:ext cx="7708739" cy="12732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" y="6400799"/>
            <a:ext cx="2712720" cy="9162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557549" y="5570156"/>
            <a:ext cx="3634451" cy="78290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25114" y="5431260"/>
            <a:ext cx="3634451" cy="7829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279649" y="6400799"/>
            <a:ext cx="2712720" cy="91627"/>
          </a:xfrm>
          <a:prstGeom prst="rect">
            <a:avLst/>
          </a:prstGeom>
          <a:solidFill>
            <a:schemeClr val="accent2">
              <a:alpha val="5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82448" y="5260212"/>
            <a:ext cx="1267396" cy="513080"/>
          </a:xfrm>
          <a:custGeom>
            <a:avLst/>
            <a:gdLst>
              <a:gd name="connsiteX0" fmla="*/ 77831 w 1267396"/>
              <a:gd name="connsiteY0" fmla="*/ 0 h 513080"/>
              <a:gd name="connsiteX1" fmla="*/ 1033878 w 1267396"/>
              <a:gd name="connsiteY1" fmla="*/ 0 h 513080"/>
              <a:gd name="connsiteX2" fmla="*/ 1267396 w 1267396"/>
              <a:gd name="connsiteY2" fmla="*/ 233518 h 513080"/>
              <a:gd name="connsiteX3" fmla="*/ 1267396 w 1267396"/>
              <a:gd name="connsiteY3" fmla="*/ 513080 h 513080"/>
              <a:gd name="connsiteX4" fmla="*/ 1211516 w 1267396"/>
              <a:gd name="connsiteY4" fmla="*/ 513080 h 513080"/>
              <a:gd name="connsiteX5" fmla="*/ 1211516 w 1267396"/>
              <a:gd name="connsiteY5" fmla="*/ 291254 h 513080"/>
              <a:gd name="connsiteX6" fmla="*/ 971062 w 1267396"/>
              <a:gd name="connsiteY6" fmla="*/ 50800 h 513080"/>
              <a:gd name="connsiteX7" fmla="*/ 292033 w 1267396"/>
              <a:gd name="connsiteY7" fmla="*/ 50800 h 513080"/>
              <a:gd name="connsiteX8" fmla="*/ 0 w 1267396"/>
              <a:gd name="connsiteY8" fmla="*/ 50800 h 513080"/>
              <a:gd name="connsiteX9" fmla="*/ 17363 w 1267396"/>
              <a:gd name="connsiteY9" fmla="*/ 25047 h 513080"/>
              <a:gd name="connsiteX10" fmla="*/ 77831 w 1267396"/>
              <a:gd name="connsiteY10" fmla="*/ 0 h 513080"/>
            </a:gdLst>
            <a:ahLst/>
            <a:cxnLst/>
            <a:rect l="l" t="t" r="r" b="b"/>
            <a:pathLst>
              <a:path w="1267396" h="513080">
                <a:moveTo>
                  <a:pt x="77831" y="0"/>
                </a:moveTo>
                <a:lnTo>
                  <a:pt x="1033878" y="0"/>
                </a:lnTo>
                <a:lnTo>
                  <a:pt x="1267396" y="233518"/>
                </a:lnTo>
                <a:lnTo>
                  <a:pt x="1267396" y="513080"/>
                </a:lnTo>
                <a:lnTo>
                  <a:pt x="1211516" y="513080"/>
                </a:lnTo>
                <a:lnTo>
                  <a:pt x="1211516" y="291254"/>
                </a:lnTo>
                <a:lnTo>
                  <a:pt x="971062" y="50800"/>
                </a:lnTo>
                <a:lnTo>
                  <a:pt x="292033" y="50800"/>
                </a:lnTo>
                <a:lnTo>
                  <a:pt x="0" y="50800"/>
                </a:lnTo>
                <a:lnTo>
                  <a:pt x="17363" y="25047"/>
                </a:lnTo>
                <a:cubicBezTo>
                  <a:pt x="32838" y="9572"/>
                  <a:pt x="54217" y="0"/>
                  <a:pt x="7783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>
            <a:outerShdw blurRad="292100" dist="38100" dir="5400000" algn="t" rotWithShape="0">
              <a:schemeClr val="tx1">
                <a:alpha val="3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3078874" y="5308472"/>
            <a:ext cx="1945640" cy="528320"/>
          </a:xfrm>
          <a:custGeom>
            <a:avLst/>
            <a:gdLst>
              <a:gd name="connsiteX0" fmla="*/ 88055 w 1945640"/>
              <a:gd name="connsiteY0" fmla="*/ 0 h 528320"/>
              <a:gd name="connsiteX1" fmla="*/ 141846 w 1945640"/>
              <a:gd name="connsiteY1" fmla="*/ 0 h 528320"/>
              <a:gd name="connsiteX2" fmla="*/ 588886 w 1945640"/>
              <a:gd name="connsiteY2" fmla="*/ 447040 h 528320"/>
              <a:gd name="connsiteX3" fmla="*/ 1864360 w 1945640"/>
              <a:gd name="connsiteY3" fmla="*/ 447040 h 528320"/>
              <a:gd name="connsiteX4" fmla="*/ 1945640 w 1945640"/>
              <a:gd name="connsiteY4" fmla="*/ 528320 h 528320"/>
              <a:gd name="connsiteX5" fmla="*/ 670166 w 1945640"/>
              <a:gd name="connsiteY5" fmla="*/ 528320 h 528320"/>
              <a:gd name="connsiteX6" fmla="*/ 0 w 1945640"/>
              <a:gd name="connsiteY6" fmla="*/ 528320 h 528320"/>
              <a:gd name="connsiteX7" fmla="*/ 0 w 1945640"/>
              <a:gd name="connsiteY7" fmla="*/ 88055 h 528320"/>
              <a:gd name="connsiteX8" fmla="*/ 88055 w 1945640"/>
              <a:gd name="connsiteY8" fmla="*/ 0 h 528320"/>
            </a:gdLst>
            <a:ahLst/>
            <a:cxnLst/>
            <a:rect l="l" t="t" r="r" b="b"/>
            <a:pathLst>
              <a:path w="1945640" h="528320">
                <a:moveTo>
                  <a:pt x="88055" y="0"/>
                </a:moveTo>
                <a:lnTo>
                  <a:pt x="141846" y="0"/>
                </a:lnTo>
                <a:lnTo>
                  <a:pt x="588886" y="447040"/>
                </a:lnTo>
                <a:lnTo>
                  <a:pt x="1864360" y="447040"/>
                </a:lnTo>
                <a:lnTo>
                  <a:pt x="1945640" y="528320"/>
                </a:lnTo>
                <a:lnTo>
                  <a:pt x="670166" y="528320"/>
                </a:lnTo>
                <a:lnTo>
                  <a:pt x="0" y="528320"/>
                </a:lnTo>
                <a:lnTo>
                  <a:pt x="0" y="88055"/>
                </a:lnTo>
                <a:cubicBezTo>
                  <a:pt x="0" y="39424"/>
                  <a:pt x="39424" y="0"/>
                  <a:pt x="88055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>
            <a:outerShdw blurRad="292100" dist="38100" dir="5400000" algn="t" rotWithShape="0">
              <a:schemeClr val="tx1">
                <a:alpha val="3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736600" y="5316092"/>
            <a:ext cx="4134244" cy="528320"/>
          </a:xfrm>
          <a:custGeom>
            <a:avLst/>
            <a:gdLst>
              <a:gd name="connsiteX0" fmla="*/ 3893790 w 4134244"/>
              <a:gd name="connsiteY0" fmla="*/ 0 h 528320"/>
              <a:gd name="connsiteX1" fmla="*/ 3214761 w 4134244"/>
              <a:gd name="connsiteY1" fmla="*/ 0 h 528320"/>
              <a:gd name="connsiteX2" fmla="*/ 3021300 w 4134244"/>
              <a:gd name="connsiteY2" fmla="*/ 0 h 528320"/>
              <a:gd name="connsiteX3" fmla="*/ 2342271 w 4134244"/>
              <a:gd name="connsiteY3" fmla="*/ 0 h 528320"/>
              <a:gd name="connsiteX4" fmla="*/ 872490 w 4134244"/>
              <a:gd name="connsiteY4" fmla="*/ 0 h 528320"/>
              <a:gd name="connsiteX5" fmla="*/ 0 w 4134244"/>
              <a:gd name="connsiteY5" fmla="*/ 0 h 528320"/>
              <a:gd name="connsiteX6" fmla="*/ 447040 w 4134244"/>
              <a:gd name="connsiteY6" fmla="*/ 447040 h 528320"/>
              <a:gd name="connsiteX7" fmla="*/ 1319530 w 4134244"/>
              <a:gd name="connsiteY7" fmla="*/ 447040 h 528320"/>
              <a:gd name="connsiteX8" fmla="*/ 1722514 w 4134244"/>
              <a:gd name="connsiteY8" fmla="*/ 447040 h 528320"/>
              <a:gd name="connsiteX9" fmla="*/ 1803794 w 4134244"/>
              <a:gd name="connsiteY9" fmla="*/ 528320 h 528320"/>
              <a:gd name="connsiteX10" fmla="*/ 2287359 w 4134244"/>
              <a:gd name="connsiteY10" fmla="*/ 528320 h 528320"/>
              <a:gd name="connsiteX11" fmla="*/ 2676284 w 4134244"/>
              <a:gd name="connsiteY11" fmla="*/ 528320 h 528320"/>
              <a:gd name="connsiteX12" fmla="*/ 3159849 w 4134244"/>
              <a:gd name="connsiteY12" fmla="*/ 528320 h 528320"/>
              <a:gd name="connsiteX13" fmla="*/ 3261754 w 4134244"/>
              <a:gd name="connsiteY13" fmla="*/ 528320 h 528320"/>
              <a:gd name="connsiteX14" fmla="*/ 4134244 w 4134244"/>
              <a:gd name="connsiteY14" fmla="*/ 528320 h 528320"/>
              <a:gd name="connsiteX15" fmla="*/ 4134244 w 4134244"/>
              <a:gd name="connsiteY15" fmla="*/ 240454 h 528320"/>
            </a:gdLst>
            <a:ahLst/>
            <a:cxnLst/>
            <a:rect l="l" t="t" r="r" b="b"/>
            <a:pathLst>
              <a:path w="4134244" h="528320">
                <a:moveTo>
                  <a:pt x="3893790" y="0"/>
                </a:moveTo>
                <a:lnTo>
                  <a:pt x="3214761" y="0"/>
                </a:lnTo>
                <a:lnTo>
                  <a:pt x="3021300" y="0"/>
                </a:lnTo>
                <a:lnTo>
                  <a:pt x="2342271" y="0"/>
                </a:lnTo>
                <a:lnTo>
                  <a:pt x="872490" y="0"/>
                </a:lnTo>
                <a:lnTo>
                  <a:pt x="0" y="0"/>
                </a:lnTo>
                <a:lnTo>
                  <a:pt x="447040" y="447040"/>
                </a:lnTo>
                <a:lnTo>
                  <a:pt x="1319530" y="447040"/>
                </a:lnTo>
                <a:lnTo>
                  <a:pt x="1722514" y="447040"/>
                </a:lnTo>
                <a:lnTo>
                  <a:pt x="1803794" y="528320"/>
                </a:lnTo>
                <a:lnTo>
                  <a:pt x="2287359" y="528320"/>
                </a:lnTo>
                <a:lnTo>
                  <a:pt x="2676284" y="528320"/>
                </a:lnTo>
                <a:lnTo>
                  <a:pt x="3159849" y="528320"/>
                </a:lnTo>
                <a:lnTo>
                  <a:pt x="3261754" y="528320"/>
                </a:lnTo>
                <a:lnTo>
                  <a:pt x="4134244" y="528320"/>
                </a:lnTo>
                <a:lnTo>
                  <a:pt x="4134244" y="240454"/>
                </a:lnTo>
                <a:close/>
              </a:path>
            </a:pathLst>
          </a:custGeom>
          <a:solidFill>
            <a:schemeClr val="tx1"/>
          </a:solidFill>
          <a:ln w="12700" cap="sq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930141" y="5534532"/>
            <a:ext cx="36000" cy="252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4822141" y="5642532"/>
            <a:ext cx="36000" cy="252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8900000">
            <a:off x="4828541" y="5537072"/>
            <a:ext cx="36000" cy="252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79846" y="5946012"/>
            <a:ext cx="3739684" cy="86488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041380" y="5991860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1074400" y="5633720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3423920" y="4786366"/>
            <a:ext cx="1705564" cy="150896"/>
          </a:xfrm>
          <a:custGeom>
            <a:avLst/>
            <a:gdLst>
              <a:gd name="connsiteX0" fmla="*/ 266862 w 1705564"/>
              <a:gd name="connsiteY0" fmla="*/ 0 h 150896"/>
              <a:gd name="connsiteX1" fmla="*/ 133385 w 1705564"/>
              <a:gd name="connsiteY1" fmla="*/ 0 h 150896"/>
              <a:gd name="connsiteX2" fmla="*/ 0 w 1705564"/>
              <a:gd name="connsiteY2" fmla="*/ 150896 h 150896"/>
              <a:gd name="connsiteX3" fmla="*/ 133477 w 1705564"/>
              <a:gd name="connsiteY3" fmla="*/ 150896 h 150896"/>
              <a:gd name="connsiteX4" fmla="*/ 554604 w 1705564"/>
              <a:gd name="connsiteY4" fmla="*/ 0 h 150896"/>
              <a:gd name="connsiteX5" fmla="*/ 421127 w 1705564"/>
              <a:gd name="connsiteY5" fmla="*/ 0 h 150896"/>
              <a:gd name="connsiteX6" fmla="*/ 287742 w 1705564"/>
              <a:gd name="connsiteY6" fmla="*/ 150896 h 150896"/>
              <a:gd name="connsiteX7" fmla="*/ 421219 w 1705564"/>
              <a:gd name="connsiteY7" fmla="*/ 150896 h 150896"/>
              <a:gd name="connsiteX8" fmla="*/ 842344 w 1705564"/>
              <a:gd name="connsiteY8" fmla="*/ 0 h 150896"/>
              <a:gd name="connsiteX9" fmla="*/ 708867 w 1705564"/>
              <a:gd name="connsiteY9" fmla="*/ 0 h 150896"/>
              <a:gd name="connsiteX10" fmla="*/ 575482 w 1705564"/>
              <a:gd name="connsiteY10" fmla="*/ 150896 h 150896"/>
              <a:gd name="connsiteX11" fmla="*/ 708959 w 1705564"/>
              <a:gd name="connsiteY11" fmla="*/ 150896 h 150896"/>
              <a:gd name="connsiteX12" fmla="*/ 1130084 w 1705564"/>
              <a:gd name="connsiteY12" fmla="*/ 0 h 150896"/>
              <a:gd name="connsiteX13" fmla="*/ 996607 w 1705564"/>
              <a:gd name="connsiteY13" fmla="*/ 0 h 150896"/>
              <a:gd name="connsiteX14" fmla="*/ 863222 w 1705564"/>
              <a:gd name="connsiteY14" fmla="*/ 150896 h 150896"/>
              <a:gd name="connsiteX15" fmla="*/ 996699 w 1705564"/>
              <a:gd name="connsiteY15" fmla="*/ 150896 h 150896"/>
              <a:gd name="connsiteX16" fmla="*/ 1417824 w 1705564"/>
              <a:gd name="connsiteY16" fmla="*/ 0 h 150896"/>
              <a:gd name="connsiteX17" fmla="*/ 1284347 w 1705564"/>
              <a:gd name="connsiteY17" fmla="*/ 0 h 150896"/>
              <a:gd name="connsiteX18" fmla="*/ 1150962 w 1705564"/>
              <a:gd name="connsiteY18" fmla="*/ 150896 h 150896"/>
              <a:gd name="connsiteX19" fmla="*/ 1284439 w 1705564"/>
              <a:gd name="connsiteY19" fmla="*/ 150896 h 150896"/>
              <a:gd name="connsiteX20" fmla="*/ 1705564 w 1705564"/>
              <a:gd name="connsiteY20" fmla="*/ 0 h 150896"/>
              <a:gd name="connsiteX21" fmla="*/ 1572087 w 1705564"/>
              <a:gd name="connsiteY21" fmla="*/ 0 h 150896"/>
              <a:gd name="connsiteX22" fmla="*/ 1438702 w 1705564"/>
              <a:gd name="connsiteY22" fmla="*/ 150896 h 150896"/>
              <a:gd name="connsiteX23" fmla="*/ 1572179 w 1705564"/>
              <a:gd name="connsiteY23" fmla="*/ 150896 h 150896"/>
            </a:gdLst>
            <a:ahLst/>
            <a:cxnLst/>
            <a:rect l="l" t="t" r="r" b="b"/>
            <a:pathLst>
              <a:path w="1705564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4643690"/>
            <a:ext cx="3762799" cy="38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900000" flipH="1">
            <a:off x="2501504" y="4999636"/>
            <a:ext cx="408940" cy="473038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900000" flipV="1">
            <a:off x="10903284" y="714345"/>
            <a:ext cx="543516" cy="628708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20700000" flipH="1" flipV="1">
            <a:off x="3538385" y="647520"/>
            <a:ext cx="211110" cy="244200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-494367" y="1028700"/>
            <a:ext cx="3889092" cy="555585"/>
          </a:xfrm>
          <a:prstGeom prst="parallelogram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665910" y="842348"/>
            <a:ext cx="2781945" cy="465710"/>
          </a:xfrm>
          <a:prstGeom prst="parallelogram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292100" dist="38100" dir="5400000" algn="t" rotWithShape="0">
              <a:schemeClr val="tx1">
                <a:alpha val="3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-374634" y="647025"/>
            <a:ext cx="1782502" cy="69448"/>
          </a:xfrm>
          <a:prstGeom prst="rect">
            <a:avLst/>
          </a:prstGeom>
          <a:gradFill>
            <a:gsLst>
              <a:gs pos="0">
                <a:schemeClr val="accent1"/>
              </a:gs>
              <a:gs pos="79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60400" y="2103120"/>
            <a:ext cx="2956560" cy="10058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8000" dirty="0">
                <a:ln w="12700">
                  <a:noFill/>
                </a:ln>
                <a:gradFill>
                  <a:gsLst>
                    <a:gs pos="22000">
                      <a:srgbClr val="01C6FD">
                        <a:alpha val="0"/>
                      </a:srgbClr>
                    </a:gs>
                    <a:gs pos="100000">
                      <a:srgbClr val="01C6FD">
                        <a:alpha val="100000"/>
                      </a:srgbClr>
                    </a:gs>
                  </a:gsLst>
                  <a:lin ang="16200000" scaled="0"/>
                </a:gradFill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>
            <a:off x="660400" y="2928013"/>
            <a:ext cx="5435600" cy="15302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1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安全开发-局域网嗅探工具</a:t>
            </a:r>
            <a:endParaRPr kumimoji="1" lang="zh-CN" altLang="en-US" dirty="0"/>
          </a:p>
        </p:txBody>
      </p:sp>
      <p:sp>
        <p:nvSpPr>
          <p:cNvPr id="28" name="标题 1"/>
          <p:cNvSpPr txBox="1"/>
          <p:nvPr/>
        </p:nvSpPr>
        <p:spPr>
          <a:xfrm>
            <a:off x="9347714" y="1597194"/>
            <a:ext cx="2529840" cy="41402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10800000">
            <a:off x="3522980" y="2252980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4207912" y="2448110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18900000" flipH="1">
            <a:off x="10795745" y="4738522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2700000">
            <a:off x="7010824" y="1137179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2809531" y="5410512"/>
            <a:ext cx="1425828" cy="330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3449374" y="5410512"/>
            <a:ext cx="1006540" cy="330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2025.3.8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>
            <a:off x="969702" y="5410512"/>
            <a:ext cx="1425828" cy="330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汇报人：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905002" y="5410512"/>
            <a:ext cx="1006540" cy="330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</a:rPr>
              <a:t>毛文俊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6111240"/>
            <a:ext cx="7708739" cy="12732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" y="6400799"/>
            <a:ext cx="2712720" cy="9162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557549" y="5570156"/>
            <a:ext cx="3634451" cy="78290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25114" y="5431260"/>
            <a:ext cx="3634451" cy="7829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279649" y="6400799"/>
            <a:ext cx="2712720" cy="91627"/>
          </a:xfrm>
          <a:prstGeom prst="rect">
            <a:avLst/>
          </a:prstGeom>
          <a:solidFill>
            <a:schemeClr val="accent2">
              <a:alpha val="5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79846" y="5946012"/>
            <a:ext cx="3739684" cy="86488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041380" y="5991860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074400" y="5633720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487420" y="5526835"/>
            <a:ext cx="1705564" cy="150896"/>
          </a:xfrm>
          <a:custGeom>
            <a:avLst/>
            <a:gdLst>
              <a:gd name="connsiteX0" fmla="*/ 266862 w 1705564"/>
              <a:gd name="connsiteY0" fmla="*/ 0 h 150896"/>
              <a:gd name="connsiteX1" fmla="*/ 133385 w 1705564"/>
              <a:gd name="connsiteY1" fmla="*/ 0 h 150896"/>
              <a:gd name="connsiteX2" fmla="*/ 0 w 1705564"/>
              <a:gd name="connsiteY2" fmla="*/ 150896 h 150896"/>
              <a:gd name="connsiteX3" fmla="*/ 133477 w 1705564"/>
              <a:gd name="connsiteY3" fmla="*/ 150896 h 150896"/>
              <a:gd name="connsiteX4" fmla="*/ 554604 w 1705564"/>
              <a:gd name="connsiteY4" fmla="*/ 0 h 150896"/>
              <a:gd name="connsiteX5" fmla="*/ 421127 w 1705564"/>
              <a:gd name="connsiteY5" fmla="*/ 0 h 150896"/>
              <a:gd name="connsiteX6" fmla="*/ 287742 w 1705564"/>
              <a:gd name="connsiteY6" fmla="*/ 150896 h 150896"/>
              <a:gd name="connsiteX7" fmla="*/ 421219 w 1705564"/>
              <a:gd name="connsiteY7" fmla="*/ 150896 h 150896"/>
              <a:gd name="connsiteX8" fmla="*/ 842344 w 1705564"/>
              <a:gd name="connsiteY8" fmla="*/ 0 h 150896"/>
              <a:gd name="connsiteX9" fmla="*/ 708867 w 1705564"/>
              <a:gd name="connsiteY9" fmla="*/ 0 h 150896"/>
              <a:gd name="connsiteX10" fmla="*/ 575482 w 1705564"/>
              <a:gd name="connsiteY10" fmla="*/ 150896 h 150896"/>
              <a:gd name="connsiteX11" fmla="*/ 708959 w 1705564"/>
              <a:gd name="connsiteY11" fmla="*/ 150896 h 150896"/>
              <a:gd name="connsiteX12" fmla="*/ 1130084 w 1705564"/>
              <a:gd name="connsiteY12" fmla="*/ 0 h 150896"/>
              <a:gd name="connsiteX13" fmla="*/ 996607 w 1705564"/>
              <a:gd name="connsiteY13" fmla="*/ 0 h 150896"/>
              <a:gd name="connsiteX14" fmla="*/ 863222 w 1705564"/>
              <a:gd name="connsiteY14" fmla="*/ 150896 h 150896"/>
              <a:gd name="connsiteX15" fmla="*/ 996699 w 1705564"/>
              <a:gd name="connsiteY15" fmla="*/ 150896 h 150896"/>
              <a:gd name="connsiteX16" fmla="*/ 1417824 w 1705564"/>
              <a:gd name="connsiteY16" fmla="*/ 0 h 150896"/>
              <a:gd name="connsiteX17" fmla="*/ 1284347 w 1705564"/>
              <a:gd name="connsiteY17" fmla="*/ 0 h 150896"/>
              <a:gd name="connsiteX18" fmla="*/ 1150962 w 1705564"/>
              <a:gd name="connsiteY18" fmla="*/ 150896 h 150896"/>
              <a:gd name="connsiteX19" fmla="*/ 1284439 w 1705564"/>
              <a:gd name="connsiteY19" fmla="*/ 150896 h 150896"/>
              <a:gd name="connsiteX20" fmla="*/ 1705564 w 1705564"/>
              <a:gd name="connsiteY20" fmla="*/ 0 h 150896"/>
              <a:gd name="connsiteX21" fmla="*/ 1572087 w 1705564"/>
              <a:gd name="connsiteY21" fmla="*/ 0 h 150896"/>
              <a:gd name="connsiteX22" fmla="*/ 1438702 w 1705564"/>
              <a:gd name="connsiteY22" fmla="*/ 150896 h 150896"/>
              <a:gd name="connsiteX23" fmla="*/ 1572179 w 1705564"/>
              <a:gd name="connsiteY23" fmla="*/ 150896 h 150896"/>
            </a:gdLst>
            <a:ahLst/>
            <a:cxnLst/>
            <a:rect l="l" t="t" r="r" b="b"/>
            <a:pathLst>
              <a:path w="1705564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5396859"/>
            <a:ext cx="3762799" cy="38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900000" flipV="1">
            <a:off x="10903284" y="714345"/>
            <a:ext cx="543516" cy="628708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399" y="698182"/>
            <a:ext cx="3228693" cy="29346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3800" dirty="0">
                <a:ln w="12700">
                  <a:noFill/>
                </a:ln>
                <a:gradFill>
                  <a:gsLst>
                    <a:gs pos="8000">
                      <a:srgbClr val="01C6FD">
                        <a:alpha val="0"/>
                      </a:srgbClr>
                    </a:gs>
                    <a:gs pos="100000">
                      <a:srgbClr val="01C6FD">
                        <a:alpha val="100000"/>
                      </a:srgbClr>
                    </a:gs>
                  </a:gsLst>
                  <a:lin ang="16200000" scaled="0"/>
                </a:gra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60400" y="3304733"/>
            <a:ext cx="5331970" cy="17424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市场价值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347714" y="1597194"/>
            <a:ext cx="2529840" cy="41402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1">
            <a:off x="4761470" y="2156042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818949" y="2362746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8900000" flipH="1">
            <a:off x="10795745" y="4738522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2700000">
            <a:off x="7010824" y="1137179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21635" y="2406583"/>
            <a:ext cx="1712410" cy="613460"/>
          </a:xfrm>
          <a:custGeom>
            <a:avLst/>
            <a:gdLst>
              <a:gd name="connsiteX0" fmla="*/ 1871006 w 2142345"/>
              <a:gd name="connsiteY0" fmla="*/ 405657 h 613460"/>
              <a:gd name="connsiteX1" fmla="*/ 1871006 w 2142345"/>
              <a:gd name="connsiteY1" fmla="*/ 554275 h 613460"/>
              <a:gd name="connsiteX2" fmla="*/ 2019624 w 2142345"/>
              <a:gd name="connsiteY2" fmla="*/ 405657 h 613460"/>
              <a:gd name="connsiteX3" fmla="*/ 231490 w 2142345"/>
              <a:gd name="connsiteY3" fmla="*/ 0 h 613460"/>
              <a:gd name="connsiteX4" fmla="*/ 524265 w 2142345"/>
              <a:gd name="connsiteY4" fmla="*/ 0 h 613460"/>
              <a:gd name="connsiteX5" fmla="*/ 1755490 w 2142345"/>
              <a:gd name="connsiteY5" fmla="*/ 0 h 613460"/>
              <a:gd name="connsiteX6" fmla="*/ 2048265 w 2142345"/>
              <a:gd name="connsiteY6" fmla="*/ 0 h 613460"/>
              <a:gd name="connsiteX7" fmla="*/ 2142345 w 2142345"/>
              <a:gd name="connsiteY7" fmla="*/ 94080 h 613460"/>
              <a:gd name="connsiteX8" fmla="*/ 2142345 w 2142345"/>
              <a:gd name="connsiteY8" fmla="*/ 381971 h 613460"/>
              <a:gd name="connsiteX9" fmla="*/ 1910856 w 2142345"/>
              <a:gd name="connsiteY9" fmla="*/ 613460 h 613460"/>
              <a:gd name="connsiteX10" fmla="*/ 1524000 w 2142345"/>
              <a:gd name="connsiteY10" fmla="*/ 613460 h 613460"/>
              <a:gd name="connsiteX11" fmla="*/ 386856 w 2142345"/>
              <a:gd name="connsiteY11" fmla="*/ 613460 h 613460"/>
              <a:gd name="connsiteX12" fmla="*/ 94080 w 2142345"/>
              <a:gd name="connsiteY12" fmla="*/ 613460 h 613460"/>
              <a:gd name="connsiteX13" fmla="*/ 0 w 2142345"/>
              <a:gd name="connsiteY13" fmla="*/ 613460 h 613460"/>
              <a:gd name="connsiteX14" fmla="*/ 0 w 2142345"/>
              <a:gd name="connsiteY14" fmla="*/ 519380 h 613460"/>
              <a:gd name="connsiteX15" fmla="*/ 0 w 2142345"/>
              <a:gd name="connsiteY15" fmla="*/ 304850 h 613460"/>
              <a:gd name="connsiteX16" fmla="*/ 0 w 2142345"/>
              <a:gd name="connsiteY16" fmla="*/ 231489 h 613460"/>
            </a:gdLst>
            <a:ahLst/>
            <a:cxnLst/>
            <a:rect l="l" t="t" r="r" b="b"/>
            <a:pathLst>
              <a:path w="2142345" h="613460">
                <a:moveTo>
                  <a:pt x="1871006" y="405657"/>
                </a:moveTo>
                <a:lnTo>
                  <a:pt x="1871006" y="554275"/>
                </a:lnTo>
                <a:lnTo>
                  <a:pt x="2019624" y="405657"/>
                </a:lnTo>
                <a:close/>
                <a:moveTo>
                  <a:pt x="231490" y="0"/>
                </a:moveTo>
                <a:lnTo>
                  <a:pt x="524265" y="0"/>
                </a:lnTo>
                <a:lnTo>
                  <a:pt x="1755490" y="0"/>
                </a:lnTo>
                <a:lnTo>
                  <a:pt x="2048265" y="0"/>
                </a:lnTo>
                <a:lnTo>
                  <a:pt x="2142345" y="94080"/>
                </a:lnTo>
                <a:lnTo>
                  <a:pt x="2142345" y="381971"/>
                </a:lnTo>
                <a:lnTo>
                  <a:pt x="1910856" y="613460"/>
                </a:lnTo>
                <a:lnTo>
                  <a:pt x="1524000" y="613460"/>
                </a:lnTo>
                <a:lnTo>
                  <a:pt x="386856" y="613460"/>
                </a:lnTo>
                <a:lnTo>
                  <a:pt x="94080" y="613460"/>
                </a:lnTo>
                <a:lnTo>
                  <a:pt x="0" y="613460"/>
                </a:lnTo>
                <a:lnTo>
                  <a:pt x="0" y="519380"/>
                </a:lnTo>
                <a:lnTo>
                  <a:pt x="0" y="304850"/>
                </a:lnTo>
                <a:lnTo>
                  <a:pt x="0" y="23148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12135" y="2473254"/>
            <a:ext cx="1267266" cy="4817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20700000" flipH="1" flipV="1">
            <a:off x="3538385" y="647520"/>
            <a:ext cx="211110" cy="244200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-494367" y="1028700"/>
            <a:ext cx="3889092" cy="555585"/>
          </a:xfrm>
          <a:prstGeom prst="parallelogram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665910" y="842348"/>
            <a:ext cx="2781945" cy="465710"/>
          </a:xfrm>
          <a:prstGeom prst="parallelogram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292100" dist="38100" dir="5400000" algn="t" rotWithShape="0">
              <a:schemeClr val="tx1">
                <a:alpha val="3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270740" y="977582"/>
            <a:ext cx="1572284" cy="19524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-374634" y="647025"/>
            <a:ext cx="1782502" cy="69448"/>
          </a:xfrm>
          <a:prstGeom prst="rect">
            <a:avLst/>
          </a:prstGeom>
          <a:gradFill>
            <a:gsLst>
              <a:gs pos="0">
                <a:schemeClr val="accent1"/>
              </a:gs>
              <a:gs pos="79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00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759125" y="6707104"/>
            <a:ext cx="10432875" cy="150896"/>
          </a:xfrm>
          <a:custGeom>
            <a:avLst/>
            <a:gdLst>
              <a:gd name="connsiteX0" fmla="*/ 266862 w 10432875"/>
              <a:gd name="connsiteY0" fmla="*/ 0 h 150896"/>
              <a:gd name="connsiteX1" fmla="*/ 133385 w 10432875"/>
              <a:gd name="connsiteY1" fmla="*/ 0 h 150896"/>
              <a:gd name="connsiteX2" fmla="*/ 0 w 10432875"/>
              <a:gd name="connsiteY2" fmla="*/ 150896 h 150896"/>
              <a:gd name="connsiteX3" fmla="*/ 133477 w 10432875"/>
              <a:gd name="connsiteY3" fmla="*/ 150896 h 150896"/>
              <a:gd name="connsiteX4" fmla="*/ 554604 w 10432875"/>
              <a:gd name="connsiteY4" fmla="*/ 0 h 150896"/>
              <a:gd name="connsiteX5" fmla="*/ 421127 w 10432875"/>
              <a:gd name="connsiteY5" fmla="*/ 0 h 150896"/>
              <a:gd name="connsiteX6" fmla="*/ 287742 w 10432875"/>
              <a:gd name="connsiteY6" fmla="*/ 150896 h 150896"/>
              <a:gd name="connsiteX7" fmla="*/ 421219 w 10432875"/>
              <a:gd name="connsiteY7" fmla="*/ 150896 h 150896"/>
              <a:gd name="connsiteX8" fmla="*/ 842344 w 10432875"/>
              <a:gd name="connsiteY8" fmla="*/ 0 h 150896"/>
              <a:gd name="connsiteX9" fmla="*/ 708867 w 10432875"/>
              <a:gd name="connsiteY9" fmla="*/ 0 h 150896"/>
              <a:gd name="connsiteX10" fmla="*/ 575482 w 10432875"/>
              <a:gd name="connsiteY10" fmla="*/ 150896 h 150896"/>
              <a:gd name="connsiteX11" fmla="*/ 708959 w 10432875"/>
              <a:gd name="connsiteY11" fmla="*/ 150896 h 150896"/>
              <a:gd name="connsiteX12" fmla="*/ 1130084 w 10432875"/>
              <a:gd name="connsiteY12" fmla="*/ 0 h 150896"/>
              <a:gd name="connsiteX13" fmla="*/ 996607 w 10432875"/>
              <a:gd name="connsiteY13" fmla="*/ 0 h 150896"/>
              <a:gd name="connsiteX14" fmla="*/ 863222 w 10432875"/>
              <a:gd name="connsiteY14" fmla="*/ 150896 h 150896"/>
              <a:gd name="connsiteX15" fmla="*/ 996699 w 10432875"/>
              <a:gd name="connsiteY15" fmla="*/ 150896 h 150896"/>
              <a:gd name="connsiteX16" fmla="*/ 1417824 w 10432875"/>
              <a:gd name="connsiteY16" fmla="*/ 0 h 150896"/>
              <a:gd name="connsiteX17" fmla="*/ 1284347 w 10432875"/>
              <a:gd name="connsiteY17" fmla="*/ 0 h 150896"/>
              <a:gd name="connsiteX18" fmla="*/ 1150962 w 10432875"/>
              <a:gd name="connsiteY18" fmla="*/ 150896 h 150896"/>
              <a:gd name="connsiteX19" fmla="*/ 1284439 w 10432875"/>
              <a:gd name="connsiteY19" fmla="*/ 150896 h 150896"/>
              <a:gd name="connsiteX20" fmla="*/ 1705564 w 10432875"/>
              <a:gd name="connsiteY20" fmla="*/ 0 h 150896"/>
              <a:gd name="connsiteX21" fmla="*/ 1572087 w 10432875"/>
              <a:gd name="connsiteY21" fmla="*/ 0 h 150896"/>
              <a:gd name="connsiteX22" fmla="*/ 1438702 w 10432875"/>
              <a:gd name="connsiteY22" fmla="*/ 150896 h 150896"/>
              <a:gd name="connsiteX23" fmla="*/ 1572179 w 10432875"/>
              <a:gd name="connsiteY23" fmla="*/ 150896 h 150896"/>
              <a:gd name="connsiteX24" fmla="*/ 2020426 w 10432875"/>
              <a:gd name="connsiteY24" fmla="*/ 0 h 150896"/>
              <a:gd name="connsiteX25" fmla="*/ 1886949 w 10432875"/>
              <a:gd name="connsiteY25" fmla="*/ 0 h 150896"/>
              <a:gd name="connsiteX26" fmla="*/ 1753564 w 10432875"/>
              <a:gd name="connsiteY26" fmla="*/ 150896 h 150896"/>
              <a:gd name="connsiteX27" fmla="*/ 1887041 w 10432875"/>
              <a:gd name="connsiteY27" fmla="*/ 150896 h 150896"/>
              <a:gd name="connsiteX28" fmla="*/ 2308168 w 10432875"/>
              <a:gd name="connsiteY28" fmla="*/ 0 h 150896"/>
              <a:gd name="connsiteX29" fmla="*/ 2174691 w 10432875"/>
              <a:gd name="connsiteY29" fmla="*/ 0 h 150896"/>
              <a:gd name="connsiteX30" fmla="*/ 2041306 w 10432875"/>
              <a:gd name="connsiteY30" fmla="*/ 150896 h 150896"/>
              <a:gd name="connsiteX31" fmla="*/ 2174783 w 10432875"/>
              <a:gd name="connsiteY31" fmla="*/ 150896 h 150896"/>
              <a:gd name="connsiteX32" fmla="*/ 2595908 w 10432875"/>
              <a:gd name="connsiteY32" fmla="*/ 0 h 150896"/>
              <a:gd name="connsiteX33" fmla="*/ 2462431 w 10432875"/>
              <a:gd name="connsiteY33" fmla="*/ 0 h 150896"/>
              <a:gd name="connsiteX34" fmla="*/ 2329046 w 10432875"/>
              <a:gd name="connsiteY34" fmla="*/ 150896 h 150896"/>
              <a:gd name="connsiteX35" fmla="*/ 2462523 w 10432875"/>
              <a:gd name="connsiteY35" fmla="*/ 150896 h 150896"/>
              <a:gd name="connsiteX36" fmla="*/ 2883648 w 10432875"/>
              <a:gd name="connsiteY36" fmla="*/ 0 h 150896"/>
              <a:gd name="connsiteX37" fmla="*/ 2750171 w 10432875"/>
              <a:gd name="connsiteY37" fmla="*/ 0 h 150896"/>
              <a:gd name="connsiteX38" fmla="*/ 2616786 w 10432875"/>
              <a:gd name="connsiteY38" fmla="*/ 150896 h 150896"/>
              <a:gd name="connsiteX39" fmla="*/ 2750263 w 10432875"/>
              <a:gd name="connsiteY39" fmla="*/ 150896 h 150896"/>
              <a:gd name="connsiteX40" fmla="*/ 3171388 w 10432875"/>
              <a:gd name="connsiteY40" fmla="*/ 0 h 150896"/>
              <a:gd name="connsiteX41" fmla="*/ 3037911 w 10432875"/>
              <a:gd name="connsiteY41" fmla="*/ 0 h 150896"/>
              <a:gd name="connsiteX42" fmla="*/ 2904526 w 10432875"/>
              <a:gd name="connsiteY42" fmla="*/ 150896 h 150896"/>
              <a:gd name="connsiteX43" fmla="*/ 3038003 w 10432875"/>
              <a:gd name="connsiteY43" fmla="*/ 150896 h 150896"/>
              <a:gd name="connsiteX44" fmla="*/ 3459128 w 10432875"/>
              <a:gd name="connsiteY44" fmla="*/ 0 h 150896"/>
              <a:gd name="connsiteX45" fmla="*/ 3325651 w 10432875"/>
              <a:gd name="connsiteY45" fmla="*/ 0 h 150896"/>
              <a:gd name="connsiteX46" fmla="*/ 3192266 w 10432875"/>
              <a:gd name="connsiteY46" fmla="*/ 150896 h 150896"/>
              <a:gd name="connsiteX47" fmla="*/ 3325743 w 10432875"/>
              <a:gd name="connsiteY47" fmla="*/ 150896 h 150896"/>
              <a:gd name="connsiteX48" fmla="*/ 3773990 w 10432875"/>
              <a:gd name="connsiteY48" fmla="*/ 0 h 150896"/>
              <a:gd name="connsiteX49" fmla="*/ 3640513 w 10432875"/>
              <a:gd name="connsiteY49" fmla="*/ 0 h 150896"/>
              <a:gd name="connsiteX50" fmla="*/ 3507128 w 10432875"/>
              <a:gd name="connsiteY50" fmla="*/ 150896 h 150896"/>
              <a:gd name="connsiteX51" fmla="*/ 3640605 w 10432875"/>
              <a:gd name="connsiteY51" fmla="*/ 150896 h 150896"/>
              <a:gd name="connsiteX52" fmla="*/ 4061732 w 10432875"/>
              <a:gd name="connsiteY52" fmla="*/ 0 h 150896"/>
              <a:gd name="connsiteX53" fmla="*/ 3928255 w 10432875"/>
              <a:gd name="connsiteY53" fmla="*/ 0 h 150896"/>
              <a:gd name="connsiteX54" fmla="*/ 3794870 w 10432875"/>
              <a:gd name="connsiteY54" fmla="*/ 150896 h 150896"/>
              <a:gd name="connsiteX55" fmla="*/ 3928347 w 10432875"/>
              <a:gd name="connsiteY55" fmla="*/ 150896 h 150896"/>
              <a:gd name="connsiteX56" fmla="*/ 4349472 w 10432875"/>
              <a:gd name="connsiteY56" fmla="*/ 0 h 150896"/>
              <a:gd name="connsiteX57" fmla="*/ 4215995 w 10432875"/>
              <a:gd name="connsiteY57" fmla="*/ 0 h 150896"/>
              <a:gd name="connsiteX58" fmla="*/ 4082610 w 10432875"/>
              <a:gd name="connsiteY58" fmla="*/ 150896 h 150896"/>
              <a:gd name="connsiteX59" fmla="*/ 4216087 w 10432875"/>
              <a:gd name="connsiteY59" fmla="*/ 150896 h 150896"/>
              <a:gd name="connsiteX60" fmla="*/ 4637212 w 10432875"/>
              <a:gd name="connsiteY60" fmla="*/ 0 h 150896"/>
              <a:gd name="connsiteX61" fmla="*/ 4503735 w 10432875"/>
              <a:gd name="connsiteY61" fmla="*/ 0 h 150896"/>
              <a:gd name="connsiteX62" fmla="*/ 4370350 w 10432875"/>
              <a:gd name="connsiteY62" fmla="*/ 150896 h 150896"/>
              <a:gd name="connsiteX63" fmla="*/ 4503827 w 10432875"/>
              <a:gd name="connsiteY63" fmla="*/ 150896 h 150896"/>
              <a:gd name="connsiteX64" fmla="*/ 4924952 w 10432875"/>
              <a:gd name="connsiteY64" fmla="*/ 0 h 150896"/>
              <a:gd name="connsiteX65" fmla="*/ 4791475 w 10432875"/>
              <a:gd name="connsiteY65" fmla="*/ 0 h 150896"/>
              <a:gd name="connsiteX66" fmla="*/ 4658090 w 10432875"/>
              <a:gd name="connsiteY66" fmla="*/ 150896 h 150896"/>
              <a:gd name="connsiteX67" fmla="*/ 4791567 w 10432875"/>
              <a:gd name="connsiteY67" fmla="*/ 150896 h 150896"/>
              <a:gd name="connsiteX68" fmla="*/ 5212692 w 10432875"/>
              <a:gd name="connsiteY68" fmla="*/ 0 h 150896"/>
              <a:gd name="connsiteX69" fmla="*/ 5079215 w 10432875"/>
              <a:gd name="connsiteY69" fmla="*/ 0 h 150896"/>
              <a:gd name="connsiteX70" fmla="*/ 4945830 w 10432875"/>
              <a:gd name="connsiteY70" fmla="*/ 150896 h 150896"/>
              <a:gd name="connsiteX71" fmla="*/ 5079307 w 10432875"/>
              <a:gd name="connsiteY71" fmla="*/ 150896 h 150896"/>
              <a:gd name="connsiteX72" fmla="*/ 5487045 w 10432875"/>
              <a:gd name="connsiteY72" fmla="*/ 0 h 150896"/>
              <a:gd name="connsiteX73" fmla="*/ 5353568 w 10432875"/>
              <a:gd name="connsiteY73" fmla="*/ 0 h 150896"/>
              <a:gd name="connsiteX74" fmla="*/ 5220183 w 10432875"/>
              <a:gd name="connsiteY74" fmla="*/ 150896 h 150896"/>
              <a:gd name="connsiteX75" fmla="*/ 5353660 w 10432875"/>
              <a:gd name="connsiteY75" fmla="*/ 150896 h 150896"/>
              <a:gd name="connsiteX76" fmla="*/ 5774787 w 10432875"/>
              <a:gd name="connsiteY76" fmla="*/ 0 h 150896"/>
              <a:gd name="connsiteX77" fmla="*/ 5641310 w 10432875"/>
              <a:gd name="connsiteY77" fmla="*/ 0 h 150896"/>
              <a:gd name="connsiteX78" fmla="*/ 5507925 w 10432875"/>
              <a:gd name="connsiteY78" fmla="*/ 150896 h 150896"/>
              <a:gd name="connsiteX79" fmla="*/ 5641402 w 10432875"/>
              <a:gd name="connsiteY79" fmla="*/ 150896 h 150896"/>
              <a:gd name="connsiteX80" fmla="*/ 6062527 w 10432875"/>
              <a:gd name="connsiteY80" fmla="*/ 0 h 150896"/>
              <a:gd name="connsiteX81" fmla="*/ 5929050 w 10432875"/>
              <a:gd name="connsiteY81" fmla="*/ 0 h 150896"/>
              <a:gd name="connsiteX82" fmla="*/ 5795665 w 10432875"/>
              <a:gd name="connsiteY82" fmla="*/ 150896 h 150896"/>
              <a:gd name="connsiteX83" fmla="*/ 5929142 w 10432875"/>
              <a:gd name="connsiteY83" fmla="*/ 150896 h 150896"/>
              <a:gd name="connsiteX84" fmla="*/ 6350267 w 10432875"/>
              <a:gd name="connsiteY84" fmla="*/ 0 h 150896"/>
              <a:gd name="connsiteX85" fmla="*/ 6216790 w 10432875"/>
              <a:gd name="connsiteY85" fmla="*/ 0 h 150896"/>
              <a:gd name="connsiteX86" fmla="*/ 6083405 w 10432875"/>
              <a:gd name="connsiteY86" fmla="*/ 150896 h 150896"/>
              <a:gd name="connsiteX87" fmla="*/ 6216882 w 10432875"/>
              <a:gd name="connsiteY87" fmla="*/ 150896 h 150896"/>
              <a:gd name="connsiteX88" fmla="*/ 6638007 w 10432875"/>
              <a:gd name="connsiteY88" fmla="*/ 0 h 150896"/>
              <a:gd name="connsiteX89" fmla="*/ 6504530 w 10432875"/>
              <a:gd name="connsiteY89" fmla="*/ 0 h 150896"/>
              <a:gd name="connsiteX90" fmla="*/ 6371145 w 10432875"/>
              <a:gd name="connsiteY90" fmla="*/ 150896 h 150896"/>
              <a:gd name="connsiteX91" fmla="*/ 6504622 w 10432875"/>
              <a:gd name="connsiteY91" fmla="*/ 150896 h 150896"/>
              <a:gd name="connsiteX92" fmla="*/ 6925747 w 10432875"/>
              <a:gd name="connsiteY92" fmla="*/ 0 h 150896"/>
              <a:gd name="connsiteX93" fmla="*/ 6792270 w 10432875"/>
              <a:gd name="connsiteY93" fmla="*/ 0 h 150896"/>
              <a:gd name="connsiteX94" fmla="*/ 6658885 w 10432875"/>
              <a:gd name="connsiteY94" fmla="*/ 150896 h 150896"/>
              <a:gd name="connsiteX95" fmla="*/ 6792362 w 10432875"/>
              <a:gd name="connsiteY95" fmla="*/ 150896 h 150896"/>
              <a:gd name="connsiteX96" fmla="*/ 7240609 w 10432875"/>
              <a:gd name="connsiteY96" fmla="*/ 0 h 150896"/>
              <a:gd name="connsiteX97" fmla="*/ 7107132 w 10432875"/>
              <a:gd name="connsiteY97" fmla="*/ 0 h 150896"/>
              <a:gd name="connsiteX98" fmla="*/ 6973747 w 10432875"/>
              <a:gd name="connsiteY98" fmla="*/ 150896 h 150896"/>
              <a:gd name="connsiteX99" fmla="*/ 7107224 w 10432875"/>
              <a:gd name="connsiteY99" fmla="*/ 150896 h 150896"/>
              <a:gd name="connsiteX100" fmla="*/ 7528351 w 10432875"/>
              <a:gd name="connsiteY100" fmla="*/ 0 h 150896"/>
              <a:gd name="connsiteX101" fmla="*/ 7394874 w 10432875"/>
              <a:gd name="connsiteY101" fmla="*/ 0 h 150896"/>
              <a:gd name="connsiteX102" fmla="*/ 7261489 w 10432875"/>
              <a:gd name="connsiteY102" fmla="*/ 150896 h 150896"/>
              <a:gd name="connsiteX103" fmla="*/ 7394966 w 10432875"/>
              <a:gd name="connsiteY103" fmla="*/ 150896 h 150896"/>
              <a:gd name="connsiteX104" fmla="*/ 7816091 w 10432875"/>
              <a:gd name="connsiteY104" fmla="*/ 0 h 150896"/>
              <a:gd name="connsiteX105" fmla="*/ 7682614 w 10432875"/>
              <a:gd name="connsiteY105" fmla="*/ 0 h 150896"/>
              <a:gd name="connsiteX106" fmla="*/ 7549229 w 10432875"/>
              <a:gd name="connsiteY106" fmla="*/ 150896 h 150896"/>
              <a:gd name="connsiteX107" fmla="*/ 7682706 w 10432875"/>
              <a:gd name="connsiteY107" fmla="*/ 150896 h 150896"/>
              <a:gd name="connsiteX108" fmla="*/ 8103831 w 10432875"/>
              <a:gd name="connsiteY108" fmla="*/ 0 h 150896"/>
              <a:gd name="connsiteX109" fmla="*/ 7970354 w 10432875"/>
              <a:gd name="connsiteY109" fmla="*/ 0 h 150896"/>
              <a:gd name="connsiteX110" fmla="*/ 7836969 w 10432875"/>
              <a:gd name="connsiteY110" fmla="*/ 150896 h 150896"/>
              <a:gd name="connsiteX111" fmla="*/ 7970446 w 10432875"/>
              <a:gd name="connsiteY111" fmla="*/ 150896 h 150896"/>
              <a:gd name="connsiteX112" fmla="*/ 8391571 w 10432875"/>
              <a:gd name="connsiteY112" fmla="*/ 0 h 150896"/>
              <a:gd name="connsiteX113" fmla="*/ 8258094 w 10432875"/>
              <a:gd name="connsiteY113" fmla="*/ 0 h 150896"/>
              <a:gd name="connsiteX114" fmla="*/ 8124709 w 10432875"/>
              <a:gd name="connsiteY114" fmla="*/ 150896 h 150896"/>
              <a:gd name="connsiteX115" fmla="*/ 8258186 w 10432875"/>
              <a:gd name="connsiteY115" fmla="*/ 150896 h 150896"/>
              <a:gd name="connsiteX116" fmla="*/ 8679311 w 10432875"/>
              <a:gd name="connsiteY116" fmla="*/ 0 h 150896"/>
              <a:gd name="connsiteX117" fmla="*/ 8545834 w 10432875"/>
              <a:gd name="connsiteY117" fmla="*/ 0 h 150896"/>
              <a:gd name="connsiteX118" fmla="*/ 8412449 w 10432875"/>
              <a:gd name="connsiteY118" fmla="*/ 150896 h 150896"/>
              <a:gd name="connsiteX119" fmla="*/ 8545926 w 10432875"/>
              <a:gd name="connsiteY119" fmla="*/ 150896 h 150896"/>
              <a:gd name="connsiteX120" fmla="*/ 8994173 w 10432875"/>
              <a:gd name="connsiteY120" fmla="*/ 0 h 150896"/>
              <a:gd name="connsiteX121" fmla="*/ 8860696 w 10432875"/>
              <a:gd name="connsiteY121" fmla="*/ 0 h 150896"/>
              <a:gd name="connsiteX122" fmla="*/ 8727311 w 10432875"/>
              <a:gd name="connsiteY122" fmla="*/ 150896 h 150896"/>
              <a:gd name="connsiteX123" fmla="*/ 8860788 w 10432875"/>
              <a:gd name="connsiteY123" fmla="*/ 150896 h 150896"/>
              <a:gd name="connsiteX124" fmla="*/ 9281915 w 10432875"/>
              <a:gd name="connsiteY124" fmla="*/ 0 h 150896"/>
              <a:gd name="connsiteX125" fmla="*/ 9148438 w 10432875"/>
              <a:gd name="connsiteY125" fmla="*/ 0 h 150896"/>
              <a:gd name="connsiteX126" fmla="*/ 9015053 w 10432875"/>
              <a:gd name="connsiteY126" fmla="*/ 150896 h 150896"/>
              <a:gd name="connsiteX127" fmla="*/ 9148530 w 10432875"/>
              <a:gd name="connsiteY127" fmla="*/ 150896 h 150896"/>
              <a:gd name="connsiteX128" fmla="*/ 9569655 w 10432875"/>
              <a:gd name="connsiteY128" fmla="*/ 0 h 150896"/>
              <a:gd name="connsiteX129" fmla="*/ 9436178 w 10432875"/>
              <a:gd name="connsiteY129" fmla="*/ 0 h 150896"/>
              <a:gd name="connsiteX130" fmla="*/ 9302793 w 10432875"/>
              <a:gd name="connsiteY130" fmla="*/ 150896 h 150896"/>
              <a:gd name="connsiteX131" fmla="*/ 9436270 w 10432875"/>
              <a:gd name="connsiteY131" fmla="*/ 150896 h 150896"/>
              <a:gd name="connsiteX132" fmla="*/ 9857395 w 10432875"/>
              <a:gd name="connsiteY132" fmla="*/ 0 h 150896"/>
              <a:gd name="connsiteX133" fmla="*/ 9723918 w 10432875"/>
              <a:gd name="connsiteY133" fmla="*/ 0 h 150896"/>
              <a:gd name="connsiteX134" fmla="*/ 9590533 w 10432875"/>
              <a:gd name="connsiteY134" fmla="*/ 150896 h 150896"/>
              <a:gd name="connsiteX135" fmla="*/ 9724010 w 10432875"/>
              <a:gd name="connsiteY135" fmla="*/ 150896 h 150896"/>
              <a:gd name="connsiteX136" fmla="*/ 10145135 w 10432875"/>
              <a:gd name="connsiteY136" fmla="*/ 0 h 150896"/>
              <a:gd name="connsiteX137" fmla="*/ 10011658 w 10432875"/>
              <a:gd name="connsiteY137" fmla="*/ 0 h 150896"/>
              <a:gd name="connsiteX138" fmla="*/ 9878273 w 10432875"/>
              <a:gd name="connsiteY138" fmla="*/ 150896 h 150896"/>
              <a:gd name="connsiteX139" fmla="*/ 10011750 w 10432875"/>
              <a:gd name="connsiteY139" fmla="*/ 150896 h 150896"/>
              <a:gd name="connsiteX140" fmla="*/ 10432875 w 10432875"/>
              <a:gd name="connsiteY140" fmla="*/ 0 h 150896"/>
              <a:gd name="connsiteX141" fmla="*/ 10299398 w 10432875"/>
              <a:gd name="connsiteY141" fmla="*/ 0 h 150896"/>
              <a:gd name="connsiteX142" fmla="*/ 10166013 w 10432875"/>
              <a:gd name="connsiteY142" fmla="*/ 150896 h 150896"/>
              <a:gd name="connsiteX143" fmla="*/ 10299490 w 10432875"/>
              <a:gd name="connsiteY143" fmla="*/ 150896 h 150896"/>
            </a:gdLst>
            <a:ahLst/>
            <a:cxnLst/>
            <a:rect l="l" t="t" r="r" b="b"/>
            <a:pathLst>
              <a:path w="10432875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  <a:moveTo>
                  <a:pt x="2020426" y="0"/>
                </a:moveTo>
                <a:lnTo>
                  <a:pt x="1886949" y="0"/>
                </a:lnTo>
                <a:lnTo>
                  <a:pt x="1753564" y="150896"/>
                </a:lnTo>
                <a:lnTo>
                  <a:pt x="1887041" y="150896"/>
                </a:lnTo>
                <a:close/>
                <a:moveTo>
                  <a:pt x="2308168" y="0"/>
                </a:moveTo>
                <a:lnTo>
                  <a:pt x="2174691" y="0"/>
                </a:lnTo>
                <a:lnTo>
                  <a:pt x="2041306" y="150896"/>
                </a:lnTo>
                <a:lnTo>
                  <a:pt x="2174783" y="150896"/>
                </a:lnTo>
                <a:close/>
                <a:moveTo>
                  <a:pt x="2595908" y="0"/>
                </a:moveTo>
                <a:lnTo>
                  <a:pt x="2462431" y="0"/>
                </a:lnTo>
                <a:lnTo>
                  <a:pt x="2329046" y="150896"/>
                </a:lnTo>
                <a:lnTo>
                  <a:pt x="2462523" y="150896"/>
                </a:lnTo>
                <a:close/>
                <a:moveTo>
                  <a:pt x="2883648" y="0"/>
                </a:moveTo>
                <a:lnTo>
                  <a:pt x="2750171" y="0"/>
                </a:lnTo>
                <a:lnTo>
                  <a:pt x="2616786" y="150896"/>
                </a:lnTo>
                <a:lnTo>
                  <a:pt x="2750263" y="150896"/>
                </a:lnTo>
                <a:close/>
                <a:moveTo>
                  <a:pt x="3171388" y="0"/>
                </a:moveTo>
                <a:lnTo>
                  <a:pt x="3037911" y="0"/>
                </a:lnTo>
                <a:lnTo>
                  <a:pt x="2904526" y="150896"/>
                </a:lnTo>
                <a:lnTo>
                  <a:pt x="3038003" y="150896"/>
                </a:lnTo>
                <a:close/>
                <a:moveTo>
                  <a:pt x="3459128" y="0"/>
                </a:moveTo>
                <a:lnTo>
                  <a:pt x="3325651" y="0"/>
                </a:lnTo>
                <a:lnTo>
                  <a:pt x="3192266" y="150896"/>
                </a:lnTo>
                <a:lnTo>
                  <a:pt x="3325743" y="150896"/>
                </a:lnTo>
                <a:close/>
                <a:moveTo>
                  <a:pt x="3773990" y="0"/>
                </a:moveTo>
                <a:lnTo>
                  <a:pt x="3640513" y="0"/>
                </a:lnTo>
                <a:lnTo>
                  <a:pt x="3507128" y="150896"/>
                </a:lnTo>
                <a:lnTo>
                  <a:pt x="3640605" y="150896"/>
                </a:lnTo>
                <a:close/>
                <a:moveTo>
                  <a:pt x="4061732" y="0"/>
                </a:moveTo>
                <a:lnTo>
                  <a:pt x="3928255" y="0"/>
                </a:lnTo>
                <a:lnTo>
                  <a:pt x="3794870" y="150896"/>
                </a:lnTo>
                <a:lnTo>
                  <a:pt x="3928347" y="150896"/>
                </a:lnTo>
                <a:close/>
                <a:moveTo>
                  <a:pt x="4349472" y="0"/>
                </a:moveTo>
                <a:lnTo>
                  <a:pt x="4215995" y="0"/>
                </a:lnTo>
                <a:lnTo>
                  <a:pt x="4082610" y="150896"/>
                </a:lnTo>
                <a:lnTo>
                  <a:pt x="4216087" y="150896"/>
                </a:lnTo>
                <a:close/>
                <a:moveTo>
                  <a:pt x="4637212" y="0"/>
                </a:moveTo>
                <a:lnTo>
                  <a:pt x="4503735" y="0"/>
                </a:lnTo>
                <a:lnTo>
                  <a:pt x="4370350" y="150896"/>
                </a:lnTo>
                <a:lnTo>
                  <a:pt x="4503827" y="150896"/>
                </a:lnTo>
                <a:close/>
                <a:moveTo>
                  <a:pt x="4924952" y="0"/>
                </a:moveTo>
                <a:lnTo>
                  <a:pt x="4791475" y="0"/>
                </a:lnTo>
                <a:lnTo>
                  <a:pt x="4658090" y="150896"/>
                </a:lnTo>
                <a:lnTo>
                  <a:pt x="4791567" y="150896"/>
                </a:lnTo>
                <a:close/>
                <a:moveTo>
                  <a:pt x="5212692" y="0"/>
                </a:moveTo>
                <a:lnTo>
                  <a:pt x="5079215" y="0"/>
                </a:lnTo>
                <a:lnTo>
                  <a:pt x="4945830" y="150896"/>
                </a:lnTo>
                <a:lnTo>
                  <a:pt x="5079307" y="150896"/>
                </a:lnTo>
                <a:close/>
                <a:moveTo>
                  <a:pt x="5487045" y="0"/>
                </a:moveTo>
                <a:lnTo>
                  <a:pt x="5353568" y="0"/>
                </a:lnTo>
                <a:lnTo>
                  <a:pt x="5220183" y="150896"/>
                </a:lnTo>
                <a:lnTo>
                  <a:pt x="5353660" y="150896"/>
                </a:lnTo>
                <a:close/>
                <a:moveTo>
                  <a:pt x="5774787" y="0"/>
                </a:moveTo>
                <a:lnTo>
                  <a:pt x="5641310" y="0"/>
                </a:lnTo>
                <a:lnTo>
                  <a:pt x="5507925" y="150896"/>
                </a:lnTo>
                <a:lnTo>
                  <a:pt x="5641402" y="150896"/>
                </a:lnTo>
                <a:close/>
                <a:moveTo>
                  <a:pt x="6062527" y="0"/>
                </a:moveTo>
                <a:lnTo>
                  <a:pt x="5929050" y="0"/>
                </a:lnTo>
                <a:lnTo>
                  <a:pt x="5795665" y="150896"/>
                </a:lnTo>
                <a:lnTo>
                  <a:pt x="5929142" y="150896"/>
                </a:lnTo>
                <a:close/>
                <a:moveTo>
                  <a:pt x="6350267" y="0"/>
                </a:moveTo>
                <a:lnTo>
                  <a:pt x="6216790" y="0"/>
                </a:lnTo>
                <a:lnTo>
                  <a:pt x="6083405" y="150896"/>
                </a:lnTo>
                <a:lnTo>
                  <a:pt x="6216882" y="150896"/>
                </a:lnTo>
                <a:close/>
                <a:moveTo>
                  <a:pt x="6638007" y="0"/>
                </a:moveTo>
                <a:lnTo>
                  <a:pt x="6504530" y="0"/>
                </a:lnTo>
                <a:lnTo>
                  <a:pt x="6371145" y="150896"/>
                </a:lnTo>
                <a:lnTo>
                  <a:pt x="6504622" y="150896"/>
                </a:lnTo>
                <a:close/>
                <a:moveTo>
                  <a:pt x="6925747" y="0"/>
                </a:moveTo>
                <a:lnTo>
                  <a:pt x="6792270" y="0"/>
                </a:lnTo>
                <a:lnTo>
                  <a:pt x="6658885" y="150896"/>
                </a:lnTo>
                <a:lnTo>
                  <a:pt x="6792362" y="150896"/>
                </a:lnTo>
                <a:close/>
                <a:moveTo>
                  <a:pt x="7240609" y="0"/>
                </a:moveTo>
                <a:lnTo>
                  <a:pt x="7107132" y="0"/>
                </a:lnTo>
                <a:lnTo>
                  <a:pt x="6973747" y="150896"/>
                </a:lnTo>
                <a:lnTo>
                  <a:pt x="7107224" y="150896"/>
                </a:lnTo>
                <a:close/>
                <a:moveTo>
                  <a:pt x="7528351" y="0"/>
                </a:moveTo>
                <a:lnTo>
                  <a:pt x="7394874" y="0"/>
                </a:lnTo>
                <a:lnTo>
                  <a:pt x="7261489" y="150896"/>
                </a:lnTo>
                <a:lnTo>
                  <a:pt x="7394966" y="150896"/>
                </a:lnTo>
                <a:close/>
                <a:moveTo>
                  <a:pt x="7816091" y="0"/>
                </a:moveTo>
                <a:lnTo>
                  <a:pt x="7682614" y="0"/>
                </a:lnTo>
                <a:lnTo>
                  <a:pt x="7549229" y="150896"/>
                </a:lnTo>
                <a:lnTo>
                  <a:pt x="7682706" y="150896"/>
                </a:lnTo>
                <a:close/>
                <a:moveTo>
                  <a:pt x="8103831" y="0"/>
                </a:moveTo>
                <a:lnTo>
                  <a:pt x="7970354" y="0"/>
                </a:lnTo>
                <a:lnTo>
                  <a:pt x="7836969" y="150896"/>
                </a:lnTo>
                <a:lnTo>
                  <a:pt x="7970446" y="150896"/>
                </a:lnTo>
                <a:close/>
                <a:moveTo>
                  <a:pt x="8391571" y="0"/>
                </a:moveTo>
                <a:lnTo>
                  <a:pt x="8258094" y="0"/>
                </a:lnTo>
                <a:lnTo>
                  <a:pt x="8124709" y="150896"/>
                </a:lnTo>
                <a:lnTo>
                  <a:pt x="8258186" y="150896"/>
                </a:lnTo>
                <a:close/>
                <a:moveTo>
                  <a:pt x="8679311" y="0"/>
                </a:moveTo>
                <a:lnTo>
                  <a:pt x="8545834" y="0"/>
                </a:lnTo>
                <a:lnTo>
                  <a:pt x="8412449" y="150896"/>
                </a:lnTo>
                <a:lnTo>
                  <a:pt x="8545926" y="150896"/>
                </a:lnTo>
                <a:close/>
                <a:moveTo>
                  <a:pt x="8994173" y="0"/>
                </a:moveTo>
                <a:lnTo>
                  <a:pt x="8860696" y="0"/>
                </a:lnTo>
                <a:lnTo>
                  <a:pt x="8727311" y="150896"/>
                </a:lnTo>
                <a:lnTo>
                  <a:pt x="8860788" y="150896"/>
                </a:lnTo>
                <a:close/>
                <a:moveTo>
                  <a:pt x="9281915" y="0"/>
                </a:moveTo>
                <a:lnTo>
                  <a:pt x="9148438" y="0"/>
                </a:lnTo>
                <a:lnTo>
                  <a:pt x="9015053" y="150896"/>
                </a:lnTo>
                <a:lnTo>
                  <a:pt x="9148530" y="150896"/>
                </a:lnTo>
                <a:close/>
                <a:moveTo>
                  <a:pt x="9569655" y="0"/>
                </a:moveTo>
                <a:lnTo>
                  <a:pt x="9436178" y="0"/>
                </a:lnTo>
                <a:lnTo>
                  <a:pt x="9302793" y="150896"/>
                </a:lnTo>
                <a:lnTo>
                  <a:pt x="9436270" y="150896"/>
                </a:lnTo>
                <a:close/>
                <a:moveTo>
                  <a:pt x="9857395" y="0"/>
                </a:moveTo>
                <a:lnTo>
                  <a:pt x="9723918" y="0"/>
                </a:lnTo>
                <a:lnTo>
                  <a:pt x="9590533" y="150896"/>
                </a:lnTo>
                <a:lnTo>
                  <a:pt x="9724010" y="150896"/>
                </a:lnTo>
                <a:close/>
                <a:moveTo>
                  <a:pt x="10145135" y="0"/>
                </a:moveTo>
                <a:lnTo>
                  <a:pt x="10011658" y="0"/>
                </a:lnTo>
                <a:lnTo>
                  <a:pt x="9878273" y="150896"/>
                </a:lnTo>
                <a:lnTo>
                  <a:pt x="10011750" y="150896"/>
                </a:lnTo>
                <a:close/>
                <a:moveTo>
                  <a:pt x="10432875" y="0"/>
                </a:moveTo>
                <a:lnTo>
                  <a:pt x="10299398" y="0"/>
                </a:lnTo>
                <a:lnTo>
                  <a:pt x="10166013" y="150896"/>
                </a:lnTo>
                <a:lnTo>
                  <a:pt x="10299490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50000"/>
          </a:blip>
          <a:srcRect/>
          <a:stretch>
            <a:fillRect/>
          </a:stretch>
        </p:blipFill>
        <p:spPr>
          <a:xfrm>
            <a:off x="956771" y="4435230"/>
            <a:ext cx="2682234" cy="320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 amt="50000"/>
          </a:blip>
          <a:srcRect/>
          <a:stretch>
            <a:fillRect/>
          </a:stretch>
        </p:blipFill>
        <p:spPr>
          <a:xfrm>
            <a:off x="1576369" y="3030218"/>
            <a:ext cx="2682234" cy="32054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2917486" y="1441701"/>
            <a:ext cx="1443038" cy="1901872"/>
          </a:xfrm>
          <a:custGeom>
            <a:avLst/>
            <a:gdLst>
              <a:gd name="connsiteX0" fmla="*/ 713270 w 1443038"/>
              <a:gd name="connsiteY0" fmla="*/ 0 h 1901872"/>
              <a:gd name="connsiteX1" fmla="*/ 1443038 w 1443038"/>
              <a:gd name="connsiteY1" fmla="*/ 655546 h 1901872"/>
              <a:gd name="connsiteX2" fmla="*/ 1150937 w 1443038"/>
              <a:gd name="connsiteY2" fmla="*/ 655546 h 1901872"/>
              <a:gd name="connsiteX3" fmla="*/ 1152058 w 1443038"/>
              <a:gd name="connsiteY3" fmla="*/ 1134545 h 1901872"/>
              <a:gd name="connsiteX4" fmla="*/ 1152469 w 1443038"/>
              <a:gd name="connsiteY4" fmla="*/ 1134545 h 1901872"/>
              <a:gd name="connsiteX5" fmla="*/ 1154265 w 1443038"/>
              <a:gd name="connsiteY5" fmla="*/ 1901872 h 1901872"/>
              <a:gd name="connsiteX6" fmla="*/ 309986 w 1443038"/>
              <a:gd name="connsiteY6" fmla="*/ 1901872 h 1901872"/>
              <a:gd name="connsiteX7" fmla="*/ 309986 w 1443038"/>
              <a:gd name="connsiteY7" fmla="*/ 1484541 h 1901872"/>
              <a:gd name="connsiteX8" fmla="*/ 308598 w 1443038"/>
              <a:gd name="connsiteY8" fmla="*/ 1484541 h 1901872"/>
              <a:gd name="connsiteX9" fmla="*/ 308598 w 1443038"/>
              <a:gd name="connsiteY9" fmla="*/ 655546 h 1901872"/>
              <a:gd name="connsiteX10" fmla="*/ 0 w 1443038"/>
              <a:gd name="connsiteY10" fmla="*/ 655546 h 1901872"/>
            </a:gdLst>
            <a:ahLst/>
            <a:cxnLst/>
            <a:rect l="l" t="t" r="r" b="b"/>
            <a:pathLst>
              <a:path w="1443038" h="1901872">
                <a:moveTo>
                  <a:pt x="713270" y="0"/>
                </a:moveTo>
                <a:lnTo>
                  <a:pt x="1443038" y="655546"/>
                </a:lnTo>
                <a:lnTo>
                  <a:pt x="1150937" y="655546"/>
                </a:lnTo>
                <a:lnTo>
                  <a:pt x="1152058" y="1134545"/>
                </a:lnTo>
                <a:lnTo>
                  <a:pt x="1152469" y="1134545"/>
                </a:lnTo>
                <a:lnTo>
                  <a:pt x="1154265" y="1901872"/>
                </a:lnTo>
                <a:lnTo>
                  <a:pt x="309986" y="1901872"/>
                </a:lnTo>
                <a:lnTo>
                  <a:pt x="309986" y="1484541"/>
                </a:lnTo>
                <a:lnTo>
                  <a:pt x="308598" y="1484541"/>
                </a:lnTo>
                <a:lnTo>
                  <a:pt x="308598" y="655546"/>
                </a:lnTo>
                <a:lnTo>
                  <a:pt x="0" y="655546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210757" y="2985645"/>
            <a:ext cx="291564" cy="360468"/>
          </a:xfrm>
          <a:custGeom>
            <a:avLst/>
            <a:gdLst>
              <a:gd name="T0" fmla="*/ 103 w 103"/>
              <a:gd name="T1" fmla="*/ 137 h 137"/>
              <a:gd name="T2" fmla="*/ 0 w 103"/>
              <a:gd name="T3" fmla="*/ 137 h 137"/>
              <a:gd name="T4" fmla="*/ 0 w 103"/>
              <a:gd name="T5" fmla="*/ 132 h 137"/>
              <a:gd name="T6" fmla="*/ 14 w 103"/>
              <a:gd name="T7" fmla="*/ 48 h 137"/>
              <a:gd name="T8" fmla="*/ 80 w 103"/>
              <a:gd name="T9" fmla="*/ 33 h 137"/>
              <a:gd name="T10" fmla="*/ 103 w 103"/>
              <a:gd name="T11" fmla="*/ 137 h 137"/>
            </a:gdLst>
            <a:ahLst/>
            <a:cxnLst/>
            <a:rect l="0" t="0" r="r" b="b"/>
            <a:pathLst>
              <a:path w="103" h="137">
                <a:moveTo>
                  <a:pt x="103" y="137"/>
                </a:moveTo>
                <a:cubicBezTo>
                  <a:pt x="0" y="137"/>
                  <a:pt x="0" y="137"/>
                  <a:pt x="0" y="137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100"/>
                  <a:pt x="5" y="70"/>
                  <a:pt x="14" y="48"/>
                </a:cubicBezTo>
                <a:cubicBezTo>
                  <a:pt x="27" y="14"/>
                  <a:pt x="58" y="0"/>
                  <a:pt x="80" y="33"/>
                </a:cubicBezTo>
                <a:cubicBezTo>
                  <a:pt x="94" y="54"/>
                  <a:pt x="102" y="92"/>
                  <a:pt x="103" y="13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171455" y="3022134"/>
            <a:ext cx="1186868" cy="1711267"/>
          </a:xfrm>
          <a:custGeom>
            <a:avLst/>
            <a:gdLst>
              <a:gd name="connsiteX0" fmla="*/ 144799 w 1186868"/>
              <a:gd name="connsiteY0" fmla="*/ 0 h 1711267"/>
              <a:gd name="connsiteX1" fmla="*/ 1186868 w 1186868"/>
              <a:gd name="connsiteY1" fmla="*/ 0 h 1711267"/>
              <a:gd name="connsiteX2" fmla="*/ 1042451 w 1186868"/>
              <a:gd name="connsiteY2" fmla="*/ 302627 h 1711267"/>
              <a:gd name="connsiteX3" fmla="*/ 1039301 w 1186868"/>
              <a:gd name="connsiteY3" fmla="*/ 1711267 h 1711267"/>
              <a:gd name="connsiteX4" fmla="*/ 0 w 1186868"/>
              <a:gd name="connsiteY4" fmla="*/ 1711267 h 1711267"/>
              <a:gd name="connsiteX5" fmla="*/ 0 w 1186868"/>
              <a:gd name="connsiteY5" fmla="*/ 756327 h 1711267"/>
              <a:gd name="connsiteX6" fmla="*/ 381 w 1186868"/>
              <a:gd name="connsiteY6" fmla="*/ 756327 h 1711267"/>
              <a:gd name="connsiteX7" fmla="*/ 381 w 1186868"/>
              <a:gd name="connsiteY7" fmla="*/ 715001 h 1711267"/>
              <a:gd name="connsiteX8" fmla="*/ 381 w 1186868"/>
              <a:gd name="connsiteY8" fmla="*/ 302627 h 1711267"/>
              <a:gd name="connsiteX9" fmla="*/ 144799 w 1186868"/>
              <a:gd name="connsiteY9" fmla="*/ 0 h 1711267"/>
              <a:gd name="connsiteX10" fmla="*/ 144799 w 1186868"/>
              <a:gd name="connsiteY10" fmla="*/ 0 h 1711267"/>
              <a:gd name="connsiteX11" fmla="*/ 144799 w 1186868"/>
              <a:gd name="connsiteY11" fmla="*/ 0 h 1711267"/>
            </a:gdLst>
            <a:ahLst/>
            <a:cxnLst/>
            <a:rect l="l" t="t" r="r" b="b"/>
            <a:pathLst>
              <a:path w="1186868" h="1711267">
                <a:moveTo>
                  <a:pt x="144799" y="0"/>
                </a:moveTo>
                <a:lnTo>
                  <a:pt x="1186868" y="0"/>
                </a:lnTo>
                <a:cubicBezTo>
                  <a:pt x="1107580" y="0"/>
                  <a:pt x="1042451" y="136840"/>
                  <a:pt x="1042451" y="302627"/>
                </a:cubicBezTo>
                <a:lnTo>
                  <a:pt x="1039301" y="1711267"/>
                </a:lnTo>
                <a:lnTo>
                  <a:pt x="0" y="1711267"/>
                </a:lnTo>
                <a:lnTo>
                  <a:pt x="0" y="756327"/>
                </a:lnTo>
                <a:lnTo>
                  <a:pt x="381" y="756327"/>
                </a:lnTo>
                <a:lnTo>
                  <a:pt x="381" y="715001"/>
                </a:lnTo>
                <a:lnTo>
                  <a:pt x="381" y="302627"/>
                </a:lnTo>
                <a:cubicBezTo>
                  <a:pt x="381" y="136840"/>
                  <a:pt x="65511" y="0"/>
                  <a:pt x="144799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533693" y="3348827"/>
            <a:ext cx="361778" cy="350106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45720" tIns="22860" rIns="4572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458116" y="1995222"/>
            <a:ext cx="361778" cy="35010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45720" tIns="22860" rIns="4572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40481" y="2125760"/>
            <a:ext cx="697682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市场空间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40480" y="2496377"/>
            <a:ext cx="6976820" cy="7698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全球网络安全工具市场规模（2023- 2026柱状图），展示市场增长潜力。
本作品聚焦中高端市场，预计未来三年市场份额增长50%。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720561" y="3901389"/>
            <a:ext cx="6976820" cy="7698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扫描速度/资源占用率雷达图（Nmap vs 本作品），突出本作品优势。
本作品在扫描速度和资源占用率方面显著优于竞品，更具市场竞争力。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720562" y="3525613"/>
            <a:ext cx="697682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竞品对比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686035" y="4922101"/>
            <a:ext cx="697682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客户定位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686034" y="5297877"/>
            <a:ext cx="6976820" cy="7698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中型企业（50- 500节点）靶心图标注，明确目标客户群体。
本作品针对中型企业需求设计，满足其网络资产管理的核心需求。</a:t>
            </a:r>
            <a:endParaRPr kumimoji="1"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alphaModFix amt="50000"/>
          </a:blip>
          <a:srcRect/>
          <a:stretch>
            <a:fillRect/>
          </a:stretch>
        </p:blipFill>
        <p:spPr>
          <a:xfrm>
            <a:off x="338938" y="5822722"/>
            <a:ext cx="2682234" cy="32054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标题 1"/>
          <p:cNvSpPr txBox="1"/>
          <p:nvPr/>
        </p:nvSpPr>
        <p:spPr>
          <a:xfrm>
            <a:off x="1200428" y="4422326"/>
            <a:ext cx="1186868" cy="1711267"/>
          </a:xfrm>
          <a:custGeom>
            <a:avLst/>
            <a:gdLst>
              <a:gd name="connsiteX0" fmla="*/ 144799 w 1186868"/>
              <a:gd name="connsiteY0" fmla="*/ 0 h 1711267"/>
              <a:gd name="connsiteX1" fmla="*/ 1186868 w 1186868"/>
              <a:gd name="connsiteY1" fmla="*/ 0 h 1711267"/>
              <a:gd name="connsiteX2" fmla="*/ 1042451 w 1186868"/>
              <a:gd name="connsiteY2" fmla="*/ 302627 h 1711267"/>
              <a:gd name="connsiteX3" fmla="*/ 1039301 w 1186868"/>
              <a:gd name="connsiteY3" fmla="*/ 1711267 h 1711267"/>
              <a:gd name="connsiteX4" fmla="*/ 0 w 1186868"/>
              <a:gd name="connsiteY4" fmla="*/ 1711267 h 1711267"/>
              <a:gd name="connsiteX5" fmla="*/ 0 w 1186868"/>
              <a:gd name="connsiteY5" fmla="*/ 756327 h 1711267"/>
              <a:gd name="connsiteX6" fmla="*/ 381 w 1186868"/>
              <a:gd name="connsiteY6" fmla="*/ 756327 h 1711267"/>
              <a:gd name="connsiteX7" fmla="*/ 381 w 1186868"/>
              <a:gd name="connsiteY7" fmla="*/ 715001 h 1711267"/>
              <a:gd name="connsiteX8" fmla="*/ 381 w 1186868"/>
              <a:gd name="connsiteY8" fmla="*/ 302627 h 1711267"/>
              <a:gd name="connsiteX9" fmla="*/ 144799 w 1186868"/>
              <a:gd name="connsiteY9" fmla="*/ 0 h 1711267"/>
              <a:gd name="connsiteX10" fmla="*/ 144799 w 1186868"/>
              <a:gd name="connsiteY10" fmla="*/ 0 h 1711267"/>
              <a:gd name="connsiteX11" fmla="*/ 144799 w 1186868"/>
              <a:gd name="connsiteY11" fmla="*/ 0 h 1711267"/>
            </a:gdLst>
            <a:ahLst/>
            <a:cxnLst/>
            <a:rect l="l" t="t" r="r" b="b"/>
            <a:pathLst>
              <a:path w="1186868" h="1711267">
                <a:moveTo>
                  <a:pt x="144799" y="0"/>
                </a:moveTo>
                <a:lnTo>
                  <a:pt x="1186868" y="0"/>
                </a:lnTo>
                <a:cubicBezTo>
                  <a:pt x="1107580" y="0"/>
                  <a:pt x="1042451" y="136840"/>
                  <a:pt x="1042451" y="302627"/>
                </a:cubicBezTo>
                <a:lnTo>
                  <a:pt x="1039301" y="1711267"/>
                </a:lnTo>
                <a:lnTo>
                  <a:pt x="0" y="1711267"/>
                </a:lnTo>
                <a:lnTo>
                  <a:pt x="0" y="756327"/>
                </a:lnTo>
                <a:lnTo>
                  <a:pt x="381" y="756327"/>
                </a:lnTo>
                <a:lnTo>
                  <a:pt x="381" y="715001"/>
                </a:lnTo>
                <a:lnTo>
                  <a:pt x="381" y="302627"/>
                </a:lnTo>
                <a:cubicBezTo>
                  <a:pt x="381" y="136840"/>
                  <a:pt x="65511" y="0"/>
                  <a:pt x="14479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176230" y="4373137"/>
            <a:ext cx="291564" cy="360468"/>
          </a:xfrm>
          <a:custGeom>
            <a:avLst/>
            <a:gdLst>
              <a:gd name="T0" fmla="*/ 103 w 103"/>
              <a:gd name="T1" fmla="*/ 137 h 137"/>
              <a:gd name="T2" fmla="*/ 0 w 103"/>
              <a:gd name="T3" fmla="*/ 137 h 137"/>
              <a:gd name="T4" fmla="*/ 0 w 103"/>
              <a:gd name="T5" fmla="*/ 132 h 137"/>
              <a:gd name="T6" fmla="*/ 14 w 103"/>
              <a:gd name="T7" fmla="*/ 48 h 137"/>
              <a:gd name="T8" fmla="*/ 80 w 103"/>
              <a:gd name="T9" fmla="*/ 33 h 137"/>
              <a:gd name="T10" fmla="*/ 103 w 103"/>
              <a:gd name="T11" fmla="*/ 137 h 137"/>
            </a:gdLst>
            <a:ahLst/>
            <a:cxnLst/>
            <a:rect l="0" t="0" r="r" b="b"/>
            <a:pathLst>
              <a:path w="103" h="137">
                <a:moveTo>
                  <a:pt x="103" y="137"/>
                </a:moveTo>
                <a:cubicBezTo>
                  <a:pt x="0" y="137"/>
                  <a:pt x="0" y="137"/>
                  <a:pt x="0" y="137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100"/>
                  <a:pt x="5" y="70"/>
                  <a:pt x="14" y="48"/>
                </a:cubicBezTo>
                <a:cubicBezTo>
                  <a:pt x="27" y="14"/>
                  <a:pt x="58" y="0"/>
                  <a:pt x="80" y="33"/>
                </a:cubicBezTo>
                <a:cubicBezTo>
                  <a:pt x="94" y="54"/>
                  <a:pt x="102" y="92"/>
                  <a:pt x="103" y="137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499193" y="4730483"/>
            <a:ext cx="361725" cy="361778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45720" tIns="22860" rIns="4572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百亿级蓝海市场的破局者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540000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6111240"/>
            <a:ext cx="7708739" cy="12732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" y="6400799"/>
            <a:ext cx="2712720" cy="9162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557549" y="5570156"/>
            <a:ext cx="3634451" cy="78290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25114" y="5431260"/>
            <a:ext cx="3634451" cy="7829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279649" y="6400799"/>
            <a:ext cx="2712720" cy="91627"/>
          </a:xfrm>
          <a:prstGeom prst="rect">
            <a:avLst/>
          </a:prstGeom>
          <a:solidFill>
            <a:schemeClr val="accent2">
              <a:alpha val="5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79846" y="5946012"/>
            <a:ext cx="3739684" cy="86488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041380" y="5991860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074400" y="5633720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487420" y="5526835"/>
            <a:ext cx="1705564" cy="150896"/>
          </a:xfrm>
          <a:custGeom>
            <a:avLst/>
            <a:gdLst>
              <a:gd name="connsiteX0" fmla="*/ 266862 w 1705564"/>
              <a:gd name="connsiteY0" fmla="*/ 0 h 150896"/>
              <a:gd name="connsiteX1" fmla="*/ 133385 w 1705564"/>
              <a:gd name="connsiteY1" fmla="*/ 0 h 150896"/>
              <a:gd name="connsiteX2" fmla="*/ 0 w 1705564"/>
              <a:gd name="connsiteY2" fmla="*/ 150896 h 150896"/>
              <a:gd name="connsiteX3" fmla="*/ 133477 w 1705564"/>
              <a:gd name="connsiteY3" fmla="*/ 150896 h 150896"/>
              <a:gd name="connsiteX4" fmla="*/ 554604 w 1705564"/>
              <a:gd name="connsiteY4" fmla="*/ 0 h 150896"/>
              <a:gd name="connsiteX5" fmla="*/ 421127 w 1705564"/>
              <a:gd name="connsiteY5" fmla="*/ 0 h 150896"/>
              <a:gd name="connsiteX6" fmla="*/ 287742 w 1705564"/>
              <a:gd name="connsiteY6" fmla="*/ 150896 h 150896"/>
              <a:gd name="connsiteX7" fmla="*/ 421219 w 1705564"/>
              <a:gd name="connsiteY7" fmla="*/ 150896 h 150896"/>
              <a:gd name="connsiteX8" fmla="*/ 842344 w 1705564"/>
              <a:gd name="connsiteY8" fmla="*/ 0 h 150896"/>
              <a:gd name="connsiteX9" fmla="*/ 708867 w 1705564"/>
              <a:gd name="connsiteY9" fmla="*/ 0 h 150896"/>
              <a:gd name="connsiteX10" fmla="*/ 575482 w 1705564"/>
              <a:gd name="connsiteY10" fmla="*/ 150896 h 150896"/>
              <a:gd name="connsiteX11" fmla="*/ 708959 w 1705564"/>
              <a:gd name="connsiteY11" fmla="*/ 150896 h 150896"/>
              <a:gd name="connsiteX12" fmla="*/ 1130084 w 1705564"/>
              <a:gd name="connsiteY12" fmla="*/ 0 h 150896"/>
              <a:gd name="connsiteX13" fmla="*/ 996607 w 1705564"/>
              <a:gd name="connsiteY13" fmla="*/ 0 h 150896"/>
              <a:gd name="connsiteX14" fmla="*/ 863222 w 1705564"/>
              <a:gd name="connsiteY14" fmla="*/ 150896 h 150896"/>
              <a:gd name="connsiteX15" fmla="*/ 996699 w 1705564"/>
              <a:gd name="connsiteY15" fmla="*/ 150896 h 150896"/>
              <a:gd name="connsiteX16" fmla="*/ 1417824 w 1705564"/>
              <a:gd name="connsiteY16" fmla="*/ 0 h 150896"/>
              <a:gd name="connsiteX17" fmla="*/ 1284347 w 1705564"/>
              <a:gd name="connsiteY17" fmla="*/ 0 h 150896"/>
              <a:gd name="connsiteX18" fmla="*/ 1150962 w 1705564"/>
              <a:gd name="connsiteY18" fmla="*/ 150896 h 150896"/>
              <a:gd name="connsiteX19" fmla="*/ 1284439 w 1705564"/>
              <a:gd name="connsiteY19" fmla="*/ 150896 h 150896"/>
              <a:gd name="connsiteX20" fmla="*/ 1705564 w 1705564"/>
              <a:gd name="connsiteY20" fmla="*/ 0 h 150896"/>
              <a:gd name="connsiteX21" fmla="*/ 1572087 w 1705564"/>
              <a:gd name="connsiteY21" fmla="*/ 0 h 150896"/>
              <a:gd name="connsiteX22" fmla="*/ 1438702 w 1705564"/>
              <a:gd name="connsiteY22" fmla="*/ 150896 h 150896"/>
              <a:gd name="connsiteX23" fmla="*/ 1572179 w 1705564"/>
              <a:gd name="connsiteY23" fmla="*/ 150896 h 150896"/>
            </a:gdLst>
            <a:ahLst/>
            <a:cxnLst/>
            <a:rect l="l" t="t" r="r" b="b"/>
            <a:pathLst>
              <a:path w="1705564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5396859"/>
            <a:ext cx="3762799" cy="38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900000" flipV="1">
            <a:off x="10903284" y="714345"/>
            <a:ext cx="543516" cy="628708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399" y="698182"/>
            <a:ext cx="3228693" cy="29346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3800" dirty="0">
                <a:ln w="12700">
                  <a:noFill/>
                </a:ln>
                <a:gradFill>
                  <a:gsLst>
                    <a:gs pos="8000">
                      <a:srgbClr val="01C6FD">
                        <a:alpha val="0"/>
                      </a:srgbClr>
                    </a:gs>
                    <a:gs pos="100000">
                      <a:srgbClr val="01C6FD">
                        <a:alpha val="100000"/>
                      </a:srgbClr>
                    </a:gs>
                  </a:gsLst>
                  <a:lin ang="16200000" scaled="0"/>
                </a:gra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60400" y="3304733"/>
            <a:ext cx="5331970" cy="17424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落地规划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347714" y="1597194"/>
            <a:ext cx="2529840" cy="41402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1">
            <a:off x="4761470" y="2156042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818949" y="2362746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8900000" flipH="1">
            <a:off x="10795745" y="4738522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2700000">
            <a:off x="7010824" y="1137179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21635" y="2406583"/>
            <a:ext cx="1712410" cy="613460"/>
          </a:xfrm>
          <a:custGeom>
            <a:avLst/>
            <a:gdLst>
              <a:gd name="connsiteX0" fmla="*/ 1871006 w 2142345"/>
              <a:gd name="connsiteY0" fmla="*/ 405657 h 613460"/>
              <a:gd name="connsiteX1" fmla="*/ 1871006 w 2142345"/>
              <a:gd name="connsiteY1" fmla="*/ 554275 h 613460"/>
              <a:gd name="connsiteX2" fmla="*/ 2019624 w 2142345"/>
              <a:gd name="connsiteY2" fmla="*/ 405657 h 613460"/>
              <a:gd name="connsiteX3" fmla="*/ 231490 w 2142345"/>
              <a:gd name="connsiteY3" fmla="*/ 0 h 613460"/>
              <a:gd name="connsiteX4" fmla="*/ 524265 w 2142345"/>
              <a:gd name="connsiteY4" fmla="*/ 0 h 613460"/>
              <a:gd name="connsiteX5" fmla="*/ 1755490 w 2142345"/>
              <a:gd name="connsiteY5" fmla="*/ 0 h 613460"/>
              <a:gd name="connsiteX6" fmla="*/ 2048265 w 2142345"/>
              <a:gd name="connsiteY6" fmla="*/ 0 h 613460"/>
              <a:gd name="connsiteX7" fmla="*/ 2142345 w 2142345"/>
              <a:gd name="connsiteY7" fmla="*/ 94080 h 613460"/>
              <a:gd name="connsiteX8" fmla="*/ 2142345 w 2142345"/>
              <a:gd name="connsiteY8" fmla="*/ 381971 h 613460"/>
              <a:gd name="connsiteX9" fmla="*/ 1910856 w 2142345"/>
              <a:gd name="connsiteY9" fmla="*/ 613460 h 613460"/>
              <a:gd name="connsiteX10" fmla="*/ 1524000 w 2142345"/>
              <a:gd name="connsiteY10" fmla="*/ 613460 h 613460"/>
              <a:gd name="connsiteX11" fmla="*/ 386856 w 2142345"/>
              <a:gd name="connsiteY11" fmla="*/ 613460 h 613460"/>
              <a:gd name="connsiteX12" fmla="*/ 94080 w 2142345"/>
              <a:gd name="connsiteY12" fmla="*/ 613460 h 613460"/>
              <a:gd name="connsiteX13" fmla="*/ 0 w 2142345"/>
              <a:gd name="connsiteY13" fmla="*/ 613460 h 613460"/>
              <a:gd name="connsiteX14" fmla="*/ 0 w 2142345"/>
              <a:gd name="connsiteY14" fmla="*/ 519380 h 613460"/>
              <a:gd name="connsiteX15" fmla="*/ 0 w 2142345"/>
              <a:gd name="connsiteY15" fmla="*/ 304850 h 613460"/>
              <a:gd name="connsiteX16" fmla="*/ 0 w 2142345"/>
              <a:gd name="connsiteY16" fmla="*/ 231489 h 613460"/>
            </a:gdLst>
            <a:ahLst/>
            <a:cxnLst/>
            <a:rect l="l" t="t" r="r" b="b"/>
            <a:pathLst>
              <a:path w="2142345" h="613460">
                <a:moveTo>
                  <a:pt x="1871006" y="405657"/>
                </a:moveTo>
                <a:lnTo>
                  <a:pt x="1871006" y="554275"/>
                </a:lnTo>
                <a:lnTo>
                  <a:pt x="2019624" y="405657"/>
                </a:lnTo>
                <a:close/>
                <a:moveTo>
                  <a:pt x="231490" y="0"/>
                </a:moveTo>
                <a:lnTo>
                  <a:pt x="524265" y="0"/>
                </a:lnTo>
                <a:lnTo>
                  <a:pt x="1755490" y="0"/>
                </a:lnTo>
                <a:lnTo>
                  <a:pt x="2048265" y="0"/>
                </a:lnTo>
                <a:lnTo>
                  <a:pt x="2142345" y="94080"/>
                </a:lnTo>
                <a:lnTo>
                  <a:pt x="2142345" y="381971"/>
                </a:lnTo>
                <a:lnTo>
                  <a:pt x="1910856" y="613460"/>
                </a:lnTo>
                <a:lnTo>
                  <a:pt x="1524000" y="613460"/>
                </a:lnTo>
                <a:lnTo>
                  <a:pt x="386856" y="613460"/>
                </a:lnTo>
                <a:lnTo>
                  <a:pt x="94080" y="613460"/>
                </a:lnTo>
                <a:lnTo>
                  <a:pt x="0" y="613460"/>
                </a:lnTo>
                <a:lnTo>
                  <a:pt x="0" y="519380"/>
                </a:lnTo>
                <a:lnTo>
                  <a:pt x="0" y="304850"/>
                </a:lnTo>
                <a:lnTo>
                  <a:pt x="0" y="23148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12135" y="2473254"/>
            <a:ext cx="1267266" cy="4817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20700000" flipH="1" flipV="1">
            <a:off x="3538385" y="647520"/>
            <a:ext cx="211110" cy="244200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-494367" y="1028700"/>
            <a:ext cx="3889092" cy="555585"/>
          </a:xfrm>
          <a:prstGeom prst="parallelogram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665910" y="842348"/>
            <a:ext cx="2781945" cy="465710"/>
          </a:xfrm>
          <a:prstGeom prst="parallelogram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292100" dist="38100" dir="5400000" algn="t" rotWithShape="0">
              <a:schemeClr val="tx1">
                <a:alpha val="3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270740" y="977582"/>
            <a:ext cx="1572284" cy="19524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-374634" y="647025"/>
            <a:ext cx="1782502" cy="69448"/>
          </a:xfrm>
          <a:prstGeom prst="rect">
            <a:avLst/>
          </a:prstGeom>
          <a:gradFill>
            <a:gsLst>
              <a:gs pos="0">
                <a:schemeClr val="accent1"/>
              </a:gs>
              <a:gs pos="79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00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759125" y="6707104"/>
            <a:ext cx="10432875" cy="150896"/>
          </a:xfrm>
          <a:custGeom>
            <a:avLst/>
            <a:gdLst>
              <a:gd name="connsiteX0" fmla="*/ 266862 w 10432875"/>
              <a:gd name="connsiteY0" fmla="*/ 0 h 150896"/>
              <a:gd name="connsiteX1" fmla="*/ 133385 w 10432875"/>
              <a:gd name="connsiteY1" fmla="*/ 0 h 150896"/>
              <a:gd name="connsiteX2" fmla="*/ 0 w 10432875"/>
              <a:gd name="connsiteY2" fmla="*/ 150896 h 150896"/>
              <a:gd name="connsiteX3" fmla="*/ 133477 w 10432875"/>
              <a:gd name="connsiteY3" fmla="*/ 150896 h 150896"/>
              <a:gd name="connsiteX4" fmla="*/ 554604 w 10432875"/>
              <a:gd name="connsiteY4" fmla="*/ 0 h 150896"/>
              <a:gd name="connsiteX5" fmla="*/ 421127 w 10432875"/>
              <a:gd name="connsiteY5" fmla="*/ 0 h 150896"/>
              <a:gd name="connsiteX6" fmla="*/ 287742 w 10432875"/>
              <a:gd name="connsiteY6" fmla="*/ 150896 h 150896"/>
              <a:gd name="connsiteX7" fmla="*/ 421219 w 10432875"/>
              <a:gd name="connsiteY7" fmla="*/ 150896 h 150896"/>
              <a:gd name="connsiteX8" fmla="*/ 842344 w 10432875"/>
              <a:gd name="connsiteY8" fmla="*/ 0 h 150896"/>
              <a:gd name="connsiteX9" fmla="*/ 708867 w 10432875"/>
              <a:gd name="connsiteY9" fmla="*/ 0 h 150896"/>
              <a:gd name="connsiteX10" fmla="*/ 575482 w 10432875"/>
              <a:gd name="connsiteY10" fmla="*/ 150896 h 150896"/>
              <a:gd name="connsiteX11" fmla="*/ 708959 w 10432875"/>
              <a:gd name="connsiteY11" fmla="*/ 150896 h 150896"/>
              <a:gd name="connsiteX12" fmla="*/ 1130084 w 10432875"/>
              <a:gd name="connsiteY12" fmla="*/ 0 h 150896"/>
              <a:gd name="connsiteX13" fmla="*/ 996607 w 10432875"/>
              <a:gd name="connsiteY13" fmla="*/ 0 h 150896"/>
              <a:gd name="connsiteX14" fmla="*/ 863222 w 10432875"/>
              <a:gd name="connsiteY14" fmla="*/ 150896 h 150896"/>
              <a:gd name="connsiteX15" fmla="*/ 996699 w 10432875"/>
              <a:gd name="connsiteY15" fmla="*/ 150896 h 150896"/>
              <a:gd name="connsiteX16" fmla="*/ 1417824 w 10432875"/>
              <a:gd name="connsiteY16" fmla="*/ 0 h 150896"/>
              <a:gd name="connsiteX17" fmla="*/ 1284347 w 10432875"/>
              <a:gd name="connsiteY17" fmla="*/ 0 h 150896"/>
              <a:gd name="connsiteX18" fmla="*/ 1150962 w 10432875"/>
              <a:gd name="connsiteY18" fmla="*/ 150896 h 150896"/>
              <a:gd name="connsiteX19" fmla="*/ 1284439 w 10432875"/>
              <a:gd name="connsiteY19" fmla="*/ 150896 h 150896"/>
              <a:gd name="connsiteX20" fmla="*/ 1705564 w 10432875"/>
              <a:gd name="connsiteY20" fmla="*/ 0 h 150896"/>
              <a:gd name="connsiteX21" fmla="*/ 1572087 w 10432875"/>
              <a:gd name="connsiteY21" fmla="*/ 0 h 150896"/>
              <a:gd name="connsiteX22" fmla="*/ 1438702 w 10432875"/>
              <a:gd name="connsiteY22" fmla="*/ 150896 h 150896"/>
              <a:gd name="connsiteX23" fmla="*/ 1572179 w 10432875"/>
              <a:gd name="connsiteY23" fmla="*/ 150896 h 150896"/>
              <a:gd name="connsiteX24" fmla="*/ 2020426 w 10432875"/>
              <a:gd name="connsiteY24" fmla="*/ 0 h 150896"/>
              <a:gd name="connsiteX25" fmla="*/ 1886949 w 10432875"/>
              <a:gd name="connsiteY25" fmla="*/ 0 h 150896"/>
              <a:gd name="connsiteX26" fmla="*/ 1753564 w 10432875"/>
              <a:gd name="connsiteY26" fmla="*/ 150896 h 150896"/>
              <a:gd name="connsiteX27" fmla="*/ 1887041 w 10432875"/>
              <a:gd name="connsiteY27" fmla="*/ 150896 h 150896"/>
              <a:gd name="connsiteX28" fmla="*/ 2308168 w 10432875"/>
              <a:gd name="connsiteY28" fmla="*/ 0 h 150896"/>
              <a:gd name="connsiteX29" fmla="*/ 2174691 w 10432875"/>
              <a:gd name="connsiteY29" fmla="*/ 0 h 150896"/>
              <a:gd name="connsiteX30" fmla="*/ 2041306 w 10432875"/>
              <a:gd name="connsiteY30" fmla="*/ 150896 h 150896"/>
              <a:gd name="connsiteX31" fmla="*/ 2174783 w 10432875"/>
              <a:gd name="connsiteY31" fmla="*/ 150896 h 150896"/>
              <a:gd name="connsiteX32" fmla="*/ 2595908 w 10432875"/>
              <a:gd name="connsiteY32" fmla="*/ 0 h 150896"/>
              <a:gd name="connsiteX33" fmla="*/ 2462431 w 10432875"/>
              <a:gd name="connsiteY33" fmla="*/ 0 h 150896"/>
              <a:gd name="connsiteX34" fmla="*/ 2329046 w 10432875"/>
              <a:gd name="connsiteY34" fmla="*/ 150896 h 150896"/>
              <a:gd name="connsiteX35" fmla="*/ 2462523 w 10432875"/>
              <a:gd name="connsiteY35" fmla="*/ 150896 h 150896"/>
              <a:gd name="connsiteX36" fmla="*/ 2883648 w 10432875"/>
              <a:gd name="connsiteY36" fmla="*/ 0 h 150896"/>
              <a:gd name="connsiteX37" fmla="*/ 2750171 w 10432875"/>
              <a:gd name="connsiteY37" fmla="*/ 0 h 150896"/>
              <a:gd name="connsiteX38" fmla="*/ 2616786 w 10432875"/>
              <a:gd name="connsiteY38" fmla="*/ 150896 h 150896"/>
              <a:gd name="connsiteX39" fmla="*/ 2750263 w 10432875"/>
              <a:gd name="connsiteY39" fmla="*/ 150896 h 150896"/>
              <a:gd name="connsiteX40" fmla="*/ 3171388 w 10432875"/>
              <a:gd name="connsiteY40" fmla="*/ 0 h 150896"/>
              <a:gd name="connsiteX41" fmla="*/ 3037911 w 10432875"/>
              <a:gd name="connsiteY41" fmla="*/ 0 h 150896"/>
              <a:gd name="connsiteX42" fmla="*/ 2904526 w 10432875"/>
              <a:gd name="connsiteY42" fmla="*/ 150896 h 150896"/>
              <a:gd name="connsiteX43" fmla="*/ 3038003 w 10432875"/>
              <a:gd name="connsiteY43" fmla="*/ 150896 h 150896"/>
              <a:gd name="connsiteX44" fmla="*/ 3459128 w 10432875"/>
              <a:gd name="connsiteY44" fmla="*/ 0 h 150896"/>
              <a:gd name="connsiteX45" fmla="*/ 3325651 w 10432875"/>
              <a:gd name="connsiteY45" fmla="*/ 0 h 150896"/>
              <a:gd name="connsiteX46" fmla="*/ 3192266 w 10432875"/>
              <a:gd name="connsiteY46" fmla="*/ 150896 h 150896"/>
              <a:gd name="connsiteX47" fmla="*/ 3325743 w 10432875"/>
              <a:gd name="connsiteY47" fmla="*/ 150896 h 150896"/>
              <a:gd name="connsiteX48" fmla="*/ 3773990 w 10432875"/>
              <a:gd name="connsiteY48" fmla="*/ 0 h 150896"/>
              <a:gd name="connsiteX49" fmla="*/ 3640513 w 10432875"/>
              <a:gd name="connsiteY49" fmla="*/ 0 h 150896"/>
              <a:gd name="connsiteX50" fmla="*/ 3507128 w 10432875"/>
              <a:gd name="connsiteY50" fmla="*/ 150896 h 150896"/>
              <a:gd name="connsiteX51" fmla="*/ 3640605 w 10432875"/>
              <a:gd name="connsiteY51" fmla="*/ 150896 h 150896"/>
              <a:gd name="connsiteX52" fmla="*/ 4061732 w 10432875"/>
              <a:gd name="connsiteY52" fmla="*/ 0 h 150896"/>
              <a:gd name="connsiteX53" fmla="*/ 3928255 w 10432875"/>
              <a:gd name="connsiteY53" fmla="*/ 0 h 150896"/>
              <a:gd name="connsiteX54" fmla="*/ 3794870 w 10432875"/>
              <a:gd name="connsiteY54" fmla="*/ 150896 h 150896"/>
              <a:gd name="connsiteX55" fmla="*/ 3928347 w 10432875"/>
              <a:gd name="connsiteY55" fmla="*/ 150896 h 150896"/>
              <a:gd name="connsiteX56" fmla="*/ 4349472 w 10432875"/>
              <a:gd name="connsiteY56" fmla="*/ 0 h 150896"/>
              <a:gd name="connsiteX57" fmla="*/ 4215995 w 10432875"/>
              <a:gd name="connsiteY57" fmla="*/ 0 h 150896"/>
              <a:gd name="connsiteX58" fmla="*/ 4082610 w 10432875"/>
              <a:gd name="connsiteY58" fmla="*/ 150896 h 150896"/>
              <a:gd name="connsiteX59" fmla="*/ 4216087 w 10432875"/>
              <a:gd name="connsiteY59" fmla="*/ 150896 h 150896"/>
              <a:gd name="connsiteX60" fmla="*/ 4637212 w 10432875"/>
              <a:gd name="connsiteY60" fmla="*/ 0 h 150896"/>
              <a:gd name="connsiteX61" fmla="*/ 4503735 w 10432875"/>
              <a:gd name="connsiteY61" fmla="*/ 0 h 150896"/>
              <a:gd name="connsiteX62" fmla="*/ 4370350 w 10432875"/>
              <a:gd name="connsiteY62" fmla="*/ 150896 h 150896"/>
              <a:gd name="connsiteX63" fmla="*/ 4503827 w 10432875"/>
              <a:gd name="connsiteY63" fmla="*/ 150896 h 150896"/>
              <a:gd name="connsiteX64" fmla="*/ 4924952 w 10432875"/>
              <a:gd name="connsiteY64" fmla="*/ 0 h 150896"/>
              <a:gd name="connsiteX65" fmla="*/ 4791475 w 10432875"/>
              <a:gd name="connsiteY65" fmla="*/ 0 h 150896"/>
              <a:gd name="connsiteX66" fmla="*/ 4658090 w 10432875"/>
              <a:gd name="connsiteY66" fmla="*/ 150896 h 150896"/>
              <a:gd name="connsiteX67" fmla="*/ 4791567 w 10432875"/>
              <a:gd name="connsiteY67" fmla="*/ 150896 h 150896"/>
              <a:gd name="connsiteX68" fmla="*/ 5212692 w 10432875"/>
              <a:gd name="connsiteY68" fmla="*/ 0 h 150896"/>
              <a:gd name="connsiteX69" fmla="*/ 5079215 w 10432875"/>
              <a:gd name="connsiteY69" fmla="*/ 0 h 150896"/>
              <a:gd name="connsiteX70" fmla="*/ 4945830 w 10432875"/>
              <a:gd name="connsiteY70" fmla="*/ 150896 h 150896"/>
              <a:gd name="connsiteX71" fmla="*/ 5079307 w 10432875"/>
              <a:gd name="connsiteY71" fmla="*/ 150896 h 150896"/>
              <a:gd name="connsiteX72" fmla="*/ 5487045 w 10432875"/>
              <a:gd name="connsiteY72" fmla="*/ 0 h 150896"/>
              <a:gd name="connsiteX73" fmla="*/ 5353568 w 10432875"/>
              <a:gd name="connsiteY73" fmla="*/ 0 h 150896"/>
              <a:gd name="connsiteX74" fmla="*/ 5220183 w 10432875"/>
              <a:gd name="connsiteY74" fmla="*/ 150896 h 150896"/>
              <a:gd name="connsiteX75" fmla="*/ 5353660 w 10432875"/>
              <a:gd name="connsiteY75" fmla="*/ 150896 h 150896"/>
              <a:gd name="connsiteX76" fmla="*/ 5774787 w 10432875"/>
              <a:gd name="connsiteY76" fmla="*/ 0 h 150896"/>
              <a:gd name="connsiteX77" fmla="*/ 5641310 w 10432875"/>
              <a:gd name="connsiteY77" fmla="*/ 0 h 150896"/>
              <a:gd name="connsiteX78" fmla="*/ 5507925 w 10432875"/>
              <a:gd name="connsiteY78" fmla="*/ 150896 h 150896"/>
              <a:gd name="connsiteX79" fmla="*/ 5641402 w 10432875"/>
              <a:gd name="connsiteY79" fmla="*/ 150896 h 150896"/>
              <a:gd name="connsiteX80" fmla="*/ 6062527 w 10432875"/>
              <a:gd name="connsiteY80" fmla="*/ 0 h 150896"/>
              <a:gd name="connsiteX81" fmla="*/ 5929050 w 10432875"/>
              <a:gd name="connsiteY81" fmla="*/ 0 h 150896"/>
              <a:gd name="connsiteX82" fmla="*/ 5795665 w 10432875"/>
              <a:gd name="connsiteY82" fmla="*/ 150896 h 150896"/>
              <a:gd name="connsiteX83" fmla="*/ 5929142 w 10432875"/>
              <a:gd name="connsiteY83" fmla="*/ 150896 h 150896"/>
              <a:gd name="connsiteX84" fmla="*/ 6350267 w 10432875"/>
              <a:gd name="connsiteY84" fmla="*/ 0 h 150896"/>
              <a:gd name="connsiteX85" fmla="*/ 6216790 w 10432875"/>
              <a:gd name="connsiteY85" fmla="*/ 0 h 150896"/>
              <a:gd name="connsiteX86" fmla="*/ 6083405 w 10432875"/>
              <a:gd name="connsiteY86" fmla="*/ 150896 h 150896"/>
              <a:gd name="connsiteX87" fmla="*/ 6216882 w 10432875"/>
              <a:gd name="connsiteY87" fmla="*/ 150896 h 150896"/>
              <a:gd name="connsiteX88" fmla="*/ 6638007 w 10432875"/>
              <a:gd name="connsiteY88" fmla="*/ 0 h 150896"/>
              <a:gd name="connsiteX89" fmla="*/ 6504530 w 10432875"/>
              <a:gd name="connsiteY89" fmla="*/ 0 h 150896"/>
              <a:gd name="connsiteX90" fmla="*/ 6371145 w 10432875"/>
              <a:gd name="connsiteY90" fmla="*/ 150896 h 150896"/>
              <a:gd name="connsiteX91" fmla="*/ 6504622 w 10432875"/>
              <a:gd name="connsiteY91" fmla="*/ 150896 h 150896"/>
              <a:gd name="connsiteX92" fmla="*/ 6925747 w 10432875"/>
              <a:gd name="connsiteY92" fmla="*/ 0 h 150896"/>
              <a:gd name="connsiteX93" fmla="*/ 6792270 w 10432875"/>
              <a:gd name="connsiteY93" fmla="*/ 0 h 150896"/>
              <a:gd name="connsiteX94" fmla="*/ 6658885 w 10432875"/>
              <a:gd name="connsiteY94" fmla="*/ 150896 h 150896"/>
              <a:gd name="connsiteX95" fmla="*/ 6792362 w 10432875"/>
              <a:gd name="connsiteY95" fmla="*/ 150896 h 150896"/>
              <a:gd name="connsiteX96" fmla="*/ 7240609 w 10432875"/>
              <a:gd name="connsiteY96" fmla="*/ 0 h 150896"/>
              <a:gd name="connsiteX97" fmla="*/ 7107132 w 10432875"/>
              <a:gd name="connsiteY97" fmla="*/ 0 h 150896"/>
              <a:gd name="connsiteX98" fmla="*/ 6973747 w 10432875"/>
              <a:gd name="connsiteY98" fmla="*/ 150896 h 150896"/>
              <a:gd name="connsiteX99" fmla="*/ 7107224 w 10432875"/>
              <a:gd name="connsiteY99" fmla="*/ 150896 h 150896"/>
              <a:gd name="connsiteX100" fmla="*/ 7528351 w 10432875"/>
              <a:gd name="connsiteY100" fmla="*/ 0 h 150896"/>
              <a:gd name="connsiteX101" fmla="*/ 7394874 w 10432875"/>
              <a:gd name="connsiteY101" fmla="*/ 0 h 150896"/>
              <a:gd name="connsiteX102" fmla="*/ 7261489 w 10432875"/>
              <a:gd name="connsiteY102" fmla="*/ 150896 h 150896"/>
              <a:gd name="connsiteX103" fmla="*/ 7394966 w 10432875"/>
              <a:gd name="connsiteY103" fmla="*/ 150896 h 150896"/>
              <a:gd name="connsiteX104" fmla="*/ 7816091 w 10432875"/>
              <a:gd name="connsiteY104" fmla="*/ 0 h 150896"/>
              <a:gd name="connsiteX105" fmla="*/ 7682614 w 10432875"/>
              <a:gd name="connsiteY105" fmla="*/ 0 h 150896"/>
              <a:gd name="connsiteX106" fmla="*/ 7549229 w 10432875"/>
              <a:gd name="connsiteY106" fmla="*/ 150896 h 150896"/>
              <a:gd name="connsiteX107" fmla="*/ 7682706 w 10432875"/>
              <a:gd name="connsiteY107" fmla="*/ 150896 h 150896"/>
              <a:gd name="connsiteX108" fmla="*/ 8103831 w 10432875"/>
              <a:gd name="connsiteY108" fmla="*/ 0 h 150896"/>
              <a:gd name="connsiteX109" fmla="*/ 7970354 w 10432875"/>
              <a:gd name="connsiteY109" fmla="*/ 0 h 150896"/>
              <a:gd name="connsiteX110" fmla="*/ 7836969 w 10432875"/>
              <a:gd name="connsiteY110" fmla="*/ 150896 h 150896"/>
              <a:gd name="connsiteX111" fmla="*/ 7970446 w 10432875"/>
              <a:gd name="connsiteY111" fmla="*/ 150896 h 150896"/>
              <a:gd name="connsiteX112" fmla="*/ 8391571 w 10432875"/>
              <a:gd name="connsiteY112" fmla="*/ 0 h 150896"/>
              <a:gd name="connsiteX113" fmla="*/ 8258094 w 10432875"/>
              <a:gd name="connsiteY113" fmla="*/ 0 h 150896"/>
              <a:gd name="connsiteX114" fmla="*/ 8124709 w 10432875"/>
              <a:gd name="connsiteY114" fmla="*/ 150896 h 150896"/>
              <a:gd name="connsiteX115" fmla="*/ 8258186 w 10432875"/>
              <a:gd name="connsiteY115" fmla="*/ 150896 h 150896"/>
              <a:gd name="connsiteX116" fmla="*/ 8679311 w 10432875"/>
              <a:gd name="connsiteY116" fmla="*/ 0 h 150896"/>
              <a:gd name="connsiteX117" fmla="*/ 8545834 w 10432875"/>
              <a:gd name="connsiteY117" fmla="*/ 0 h 150896"/>
              <a:gd name="connsiteX118" fmla="*/ 8412449 w 10432875"/>
              <a:gd name="connsiteY118" fmla="*/ 150896 h 150896"/>
              <a:gd name="connsiteX119" fmla="*/ 8545926 w 10432875"/>
              <a:gd name="connsiteY119" fmla="*/ 150896 h 150896"/>
              <a:gd name="connsiteX120" fmla="*/ 8994173 w 10432875"/>
              <a:gd name="connsiteY120" fmla="*/ 0 h 150896"/>
              <a:gd name="connsiteX121" fmla="*/ 8860696 w 10432875"/>
              <a:gd name="connsiteY121" fmla="*/ 0 h 150896"/>
              <a:gd name="connsiteX122" fmla="*/ 8727311 w 10432875"/>
              <a:gd name="connsiteY122" fmla="*/ 150896 h 150896"/>
              <a:gd name="connsiteX123" fmla="*/ 8860788 w 10432875"/>
              <a:gd name="connsiteY123" fmla="*/ 150896 h 150896"/>
              <a:gd name="connsiteX124" fmla="*/ 9281915 w 10432875"/>
              <a:gd name="connsiteY124" fmla="*/ 0 h 150896"/>
              <a:gd name="connsiteX125" fmla="*/ 9148438 w 10432875"/>
              <a:gd name="connsiteY125" fmla="*/ 0 h 150896"/>
              <a:gd name="connsiteX126" fmla="*/ 9015053 w 10432875"/>
              <a:gd name="connsiteY126" fmla="*/ 150896 h 150896"/>
              <a:gd name="connsiteX127" fmla="*/ 9148530 w 10432875"/>
              <a:gd name="connsiteY127" fmla="*/ 150896 h 150896"/>
              <a:gd name="connsiteX128" fmla="*/ 9569655 w 10432875"/>
              <a:gd name="connsiteY128" fmla="*/ 0 h 150896"/>
              <a:gd name="connsiteX129" fmla="*/ 9436178 w 10432875"/>
              <a:gd name="connsiteY129" fmla="*/ 0 h 150896"/>
              <a:gd name="connsiteX130" fmla="*/ 9302793 w 10432875"/>
              <a:gd name="connsiteY130" fmla="*/ 150896 h 150896"/>
              <a:gd name="connsiteX131" fmla="*/ 9436270 w 10432875"/>
              <a:gd name="connsiteY131" fmla="*/ 150896 h 150896"/>
              <a:gd name="connsiteX132" fmla="*/ 9857395 w 10432875"/>
              <a:gd name="connsiteY132" fmla="*/ 0 h 150896"/>
              <a:gd name="connsiteX133" fmla="*/ 9723918 w 10432875"/>
              <a:gd name="connsiteY133" fmla="*/ 0 h 150896"/>
              <a:gd name="connsiteX134" fmla="*/ 9590533 w 10432875"/>
              <a:gd name="connsiteY134" fmla="*/ 150896 h 150896"/>
              <a:gd name="connsiteX135" fmla="*/ 9724010 w 10432875"/>
              <a:gd name="connsiteY135" fmla="*/ 150896 h 150896"/>
              <a:gd name="connsiteX136" fmla="*/ 10145135 w 10432875"/>
              <a:gd name="connsiteY136" fmla="*/ 0 h 150896"/>
              <a:gd name="connsiteX137" fmla="*/ 10011658 w 10432875"/>
              <a:gd name="connsiteY137" fmla="*/ 0 h 150896"/>
              <a:gd name="connsiteX138" fmla="*/ 9878273 w 10432875"/>
              <a:gd name="connsiteY138" fmla="*/ 150896 h 150896"/>
              <a:gd name="connsiteX139" fmla="*/ 10011750 w 10432875"/>
              <a:gd name="connsiteY139" fmla="*/ 150896 h 150896"/>
              <a:gd name="connsiteX140" fmla="*/ 10432875 w 10432875"/>
              <a:gd name="connsiteY140" fmla="*/ 0 h 150896"/>
              <a:gd name="connsiteX141" fmla="*/ 10299398 w 10432875"/>
              <a:gd name="connsiteY141" fmla="*/ 0 h 150896"/>
              <a:gd name="connsiteX142" fmla="*/ 10166013 w 10432875"/>
              <a:gd name="connsiteY142" fmla="*/ 150896 h 150896"/>
              <a:gd name="connsiteX143" fmla="*/ 10299490 w 10432875"/>
              <a:gd name="connsiteY143" fmla="*/ 150896 h 150896"/>
            </a:gdLst>
            <a:ahLst/>
            <a:cxnLst/>
            <a:rect l="l" t="t" r="r" b="b"/>
            <a:pathLst>
              <a:path w="10432875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  <a:moveTo>
                  <a:pt x="2020426" y="0"/>
                </a:moveTo>
                <a:lnTo>
                  <a:pt x="1886949" y="0"/>
                </a:lnTo>
                <a:lnTo>
                  <a:pt x="1753564" y="150896"/>
                </a:lnTo>
                <a:lnTo>
                  <a:pt x="1887041" y="150896"/>
                </a:lnTo>
                <a:close/>
                <a:moveTo>
                  <a:pt x="2308168" y="0"/>
                </a:moveTo>
                <a:lnTo>
                  <a:pt x="2174691" y="0"/>
                </a:lnTo>
                <a:lnTo>
                  <a:pt x="2041306" y="150896"/>
                </a:lnTo>
                <a:lnTo>
                  <a:pt x="2174783" y="150896"/>
                </a:lnTo>
                <a:close/>
                <a:moveTo>
                  <a:pt x="2595908" y="0"/>
                </a:moveTo>
                <a:lnTo>
                  <a:pt x="2462431" y="0"/>
                </a:lnTo>
                <a:lnTo>
                  <a:pt x="2329046" y="150896"/>
                </a:lnTo>
                <a:lnTo>
                  <a:pt x="2462523" y="150896"/>
                </a:lnTo>
                <a:close/>
                <a:moveTo>
                  <a:pt x="2883648" y="0"/>
                </a:moveTo>
                <a:lnTo>
                  <a:pt x="2750171" y="0"/>
                </a:lnTo>
                <a:lnTo>
                  <a:pt x="2616786" y="150896"/>
                </a:lnTo>
                <a:lnTo>
                  <a:pt x="2750263" y="150896"/>
                </a:lnTo>
                <a:close/>
                <a:moveTo>
                  <a:pt x="3171388" y="0"/>
                </a:moveTo>
                <a:lnTo>
                  <a:pt x="3037911" y="0"/>
                </a:lnTo>
                <a:lnTo>
                  <a:pt x="2904526" y="150896"/>
                </a:lnTo>
                <a:lnTo>
                  <a:pt x="3038003" y="150896"/>
                </a:lnTo>
                <a:close/>
                <a:moveTo>
                  <a:pt x="3459128" y="0"/>
                </a:moveTo>
                <a:lnTo>
                  <a:pt x="3325651" y="0"/>
                </a:lnTo>
                <a:lnTo>
                  <a:pt x="3192266" y="150896"/>
                </a:lnTo>
                <a:lnTo>
                  <a:pt x="3325743" y="150896"/>
                </a:lnTo>
                <a:close/>
                <a:moveTo>
                  <a:pt x="3773990" y="0"/>
                </a:moveTo>
                <a:lnTo>
                  <a:pt x="3640513" y="0"/>
                </a:lnTo>
                <a:lnTo>
                  <a:pt x="3507128" y="150896"/>
                </a:lnTo>
                <a:lnTo>
                  <a:pt x="3640605" y="150896"/>
                </a:lnTo>
                <a:close/>
                <a:moveTo>
                  <a:pt x="4061732" y="0"/>
                </a:moveTo>
                <a:lnTo>
                  <a:pt x="3928255" y="0"/>
                </a:lnTo>
                <a:lnTo>
                  <a:pt x="3794870" y="150896"/>
                </a:lnTo>
                <a:lnTo>
                  <a:pt x="3928347" y="150896"/>
                </a:lnTo>
                <a:close/>
                <a:moveTo>
                  <a:pt x="4349472" y="0"/>
                </a:moveTo>
                <a:lnTo>
                  <a:pt x="4215995" y="0"/>
                </a:lnTo>
                <a:lnTo>
                  <a:pt x="4082610" y="150896"/>
                </a:lnTo>
                <a:lnTo>
                  <a:pt x="4216087" y="150896"/>
                </a:lnTo>
                <a:close/>
                <a:moveTo>
                  <a:pt x="4637212" y="0"/>
                </a:moveTo>
                <a:lnTo>
                  <a:pt x="4503735" y="0"/>
                </a:lnTo>
                <a:lnTo>
                  <a:pt x="4370350" y="150896"/>
                </a:lnTo>
                <a:lnTo>
                  <a:pt x="4503827" y="150896"/>
                </a:lnTo>
                <a:close/>
                <a:moveTo>
                  <a:pt x="4924952" y="0"/>
                </a:moveTo>
                <a:lnTo>
                  <a:pt x="4791475" y="0"/>
                </a:lnTo>
                <a:lnTo>
                  <a:pt x="4658090" y="150896"/>
                </a:lnTo>
                <a:lnTo>
                  <a:pt x="4791567" y="150896"/>
                </a:lnTo>
                <a:close/>
                <a:moveTo>
                  <a:pt x="5212692" y="0"/>
                </a:moveTo>
                <a:lnTo>
                  <a:pt x="5079215" y="0"/>
                </a:lnTo>
                <a:lnTo>
                  <a:pt x="4945830" y="150896"/>
                </a:lnTo>
                <a:lnTo>
                  <a:pt x="5079307" y="150896"/>
                </a:lnTo>
                <a:close/>
                <a:moveTo>
                  <a:pt x="5487045" y="0"/>
                </a:moveTo>
                <a:lnTo>
                  <a:pt x="5353568" y="0"/>
                </a:lnTo>
                <a:lnTo>
                  <a:pt x="5220183" y="150896"/>
                </a:lnTo>
                <a:lnTo>
                  <a:pt x="5353660" y="150896"/>
                </a:lnTo>
                <a:close/>
                <a:moveTo>
                  <a:pt x="5774787" y="0"/>
                </a:moveTo>
                <a:lnTo>
                  <a:pt x="5641310" y="0"/>
                </a:lnTo>
                <a:lnTo>
                  <a:pt x="5507925" y="150896"/>
                </a:lnTo>
                <a:lnTo>
                  <a:pt x="5641402" y="150896"/>
                </a:lnTo>
                <a:close/>
                <a:moveTo>
                  <a:pt x="6062527" y="0"/>
                </a:moveTo>
                <a:lnTo>
                  <a:pt x="5929050" y="0"/>
                </a:lnTo>
                <a:lnTo>
                  <a:pt x="5795665" y="150896"/>
                </a:lnTo>
                <a:lnTo>
                  <a:pt x="5929142" y="150896"/>
                </a:lnTo>
                <a:close/>
                <a:moveTo>
                  <a:pt x="6350267" y="0"/>
                </a:moveTo>
                <a:lnTo>
                  <a:pt x="6216790" y="0"/>
                </a:lnTo>
                <a:lnTo>
                  <a:pt x="6083405" y="150896"/>
                </a:lnTo>
                <a:lnTo>
                  <a:pt x="6216882" y="150896"/>
                </a:lnTo>
                <a:close/>
                <a:moveTo>
                  <a:pt x="6638007" y="0"/>
                </a:moveTo>
                <a:lnTo>
                  <a:pt x="6504530" y="0"/>
                </a:lnTo>
                <a:lnTo>
                  <a:pt x="6371145" y="150896"/>
                </a:lnTo>
                <a:lnTo>
                  <a:pt x="6504622" y="150896"/>
                </a:lnTo>
                <a:close/>
                <a:moveTo>
                  <a:pt x="6925747" y="0"/>
                </a:moveTo>
                <a:lnTo>
                  <a:pt x="6792270" y="0"/>
                </a:lnTo>
                <a:lnTo>
                  <a:pt x="6658885" y="150896"/>
                </a:lnTo>
                <a:lnTo>
                  <a:pt x="6792362" y="150896"/>
                </a:lnTo>
                <a:close/>
                <a:moveTo>
                  <a:pt x="7240609" y="0"/>
                </a:moveTo>
                <a:lnTo>
                  <a:pt x="7107132" y="0"/>
                </a:lnTo>
                <a:lnTo>
                  <a:pt x="6973747" y="150896"/>
                </a:lnTo>
                <a:lnTo>
                  <a:pt x="7107224" y="150896"/>
                </a:lnTo>
                <a:close/>
                <a:moveTo>
                  <a:pt x="7528351" y="0"/>
                </a:moveTo>
                <a:lnTo>
                  <a:pt x="7394874" y="0"/>
                </a:lnTo>
                <a:lnTo>
                  <a:pt x="7261489" y="150896"/>
                </a:lnTo>
                <a:lnTo>
                  <a:pt x="7394966" y="150896"/>
                </a:lnTo>
                <a:close/>
                <a:moveTo>
                  <a:pt x="7816091" y="0"/>
                </a:moveTo>
                <a:lnTo>
                  <a:pt x="7682614" y="0"/>
                </a:lnTo>
                <a:lnTo>
                  <a:pt x="7549229" y="150896"/>
                </a:lnTo>
                <a:lnTo>
                  <a:pt x="7682706" y="150896"/>
                </a:lnTo>
                <a:close/>
                <a:moveTo>
                  <a:pt x="8103831" y="0"/>
                </a:moveTo>
                <a:lnTo>
                  <a:pt x="7970354" y="0"/>
                </a:lnTo>
                <a:lnTo>
                  <a:pt x="7836969" y="150896"/>
                </a:lnTo>
                <a:lnTo>
                  <a:pt x="7970446" y="150896"/>
                </a:lnTo>
                <a:close/>
                <a:moveTo>
                  <a:pt x="8391571" y="0"/>
                </a:moveTo>
                <a:lnTo>
                  <a:pt x="8258094" y="0"/>
                </a:lnTo>
                <a:lnTo>
                  <a:pt x="8124709" y="150896"/>
                </a:lnTo>
                <a:lnTo>
                  <a:pt x="8258186" y="150896"/>
                </a:lnTo>
                <a:close/>
                <a:moveTo>
                  <a:pt x="8679311" y="0"/>
                </a:moveTo>
                <a:lnTo>
                  <a:pt x="8545834" y="0"/>
                </a:lnTo>
                <a:lnTo>
                  <a:pt x="8412449" y="150896"/>
                </a:lnTo>
                <a:lnTo>
                  <a:pt x="8545926" y="150896"/>
                </a:lnTo>
                <a:close/>
                <a:moveTo>
                  <a:pt x="8994173" y="0"/>
                </a:moveTo>
                <a:lnTo>
                  <a:pt x="8860696" y="0"/>
                </a:lnTo>
                <a:lnTo>
                  <a:pt x="8727311" y="150896"/>
                </a:lnTo>
                <a:lnTo>
                  <a:pt x="8860788" y="150896"/>
                </a:lnTo>
                <a:close/>
                <a:moveTo>
                  <a:pt x="9281915" y="0"/>
                </a:moveTo>
                <a:lnTo>
                  <a:pt x="9148438" y="0"/>
                </a:lnTo>
                <a:lnTo>
                  <a:pt x="9015053" y="150896"/>
                </a:lnTo>
                <a:lnTo>
                  <a:pt x="9148530" y="150896"/>
                </a:lnTo>
                <a:close/>
                <a:moveTo>
                  <a:pt x="9569655" y="0"/>
                </a:moveTo>
                <a:lnTo>
                  <a:pt x="9436178" y="0"/>
                </a:lnTo>
                <a:lnTo>
                  <a:pt x="9302793" y="150896"/>
                </a:lnTo>
                <a:lnTo>
                  <a:pt x="9436270" y="150896"/>
                </a:lnTo>
                <a:close/>
                <a:moveTo>
                  <a:pt x="9857395" y="0"/>
                </a:moveTo>
                <a:lnTo>
                  <a:pt x="9723918" y="0"/>
                </a:lnTo>
                <a:lnTo>
                  <a:pt x="9590533" y="150896"/>
                </a:lnTo>
                <a:lnTo>
                  <a:pt x="9724010" y="150896"/>
                </a:lnTo>
                <a:close/>
                <a:moveTo>
                  <a:pt x="10145135" y="0"/>
                </a:moveTo>
                <a:lnTo>
                  <a:pt x="10011658" y="0"/>
                </a:lnTo>
                <a:lnTo>
                  <a:pt x="9878273" y="150896"/>
                </a:lnTo>
                <a:lnTo>
                  <a:pt x="10011750" y="150896"/>
                </a:lnTo>
                <a:close/>
                <a:moveTo>
                  <a:pt x="10432875" y="0"/>
                </a:moveTo>
                <a:lnTo>
                  <a:pt x="10299398" y="0"/>
                </a:lnTo>
                <a:lnTo>
                  <a:pt x="10166013" y="150896"/>
                </a:lnTo>
                <a:lnTo>
                  <a:pt x="10299490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18493" r="18493"/>
          <a:stretch>
            <a:fillRect/>
          </a:stretch>
        </p:blipFill>
        <p:spPr>
          <a:xfrm>
            <a:off x="6335484" y="1523998"/>
            <a:ext cx="5183417" cy="4610102"/>
          </a:xfrm>
          <a:custGeom>
            <a:avLst/>
            <a:gdLst/>
            <a:ahLst/>
            <a:cxnLst/>
            <a:rect l="l" t="t" r="r" b="b"/>
            <a:pathLst>
              <a:path w="5183417" h="4610102">
                <a:moveTo>
                  <a:pt x="3791618" y="1877028"/>
                </a:moveTo>
                <a:lnTo>
                  <a:pt x="5183417" y="1877028"/>
                </a:lnTo>
                <a:lnTo>
                  <a:pt x="5183417" y="3953571"/>
                </a:lnTo>
                <a:cubicBezTo>
                  <a:pt x="5183417" y="4316163"/>
                  <a:pt x="4889479" y="4610101"/>
                  <a:pt x="4526887" y="4610101"/>
                </a:cubicBezTo>
                <a:lnTo>
                  <a:pt x="3135088" y="4610101"/>
                </a:lnTo>
                <a:lnTo>
                  <a:pt x="3135088" y="2533558"/>
                </a:lnTo>
                <a:cubicBezTo>
                  <a:pt x="3135088" y="2170966"/>
                  <a:pt x="3429026" y="1877028"/>
                  <a:pt x="3791618" y="1877028"/>
                </a:cubicBezTo>
                <a:close/>
                <a:moveTo>
                  <a:pt x="0" y="522516"/>
                </a:moveTo>
                <a:lnTo>
                  <a:pt x="2090780" y="522516"/>
                </a:lnTo>
                <a:cubicBezTo>
                  <a:pt x="2635470" y="522516"/>
                  <a:pt x="3077029" y="964075"/>
                  <a:pt x="3077029" y="1508765"/>
                </a:cubicBezTo>
                <a:lnTo>
                  <a:pt x="3077029" y="4610102"/>
                </a:lnTo>
                <a:lnTo>
                  <a:pt x="986249" y="4610102"/>
                </a:lnTo>
                <a:cubicBezTo>
                  <a:pt x="441559" y="4610102"/>
                  <a:pt x="0" y="4168543"/>
                  <a:pt x="0" y="3623853"/>
                </a:cubicBezTo>
                <a:close/>
                <a:moveTo>
                  <a:pt x="3135088" y="0"/>
                </a:moveTo>
                <a:lnTo>
                  <a:pt x="4594343" y="0"/>
                </a:lnTo>
                <a:cubicBezTo>
                  <a:pt x="4919680" y="0"/>
                  <a:pt x="5183417" y="263737"/>
                  <a:pt x="5183417" y="589074"/>
                </a:cubicBezTo>
                <a:lnTo>
                  <a:pt x="5183417" y="1837871"/>
                </a:lnTo>
                <a:lnTo>
                  <a:pt x="3724162" y="1837871"/>
                </a:lnTo>
                <a:cubicBezTo>
                  <a:pt x="3398825" y="1837871"/>
                  <a:pt x="3135088" y="1574134"/>
                  <a:pt x="3135088" y="1248797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flipV="1">
            <a:off x="710483" y="3038219"/>
            <a:ext cx="603060" cy="7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10483" y="3696859"/>
            <a:ext cx="5276660" cy="6258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300家客户覆盖路径（地图热力图），规划市场推广路线。
本作品在2024年覆盖300家客户，实现市场初步布局。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10483" y="3234161"/>
            <a:ext cx="5276660" cy="40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推广期（2026）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V="1">
            <a:off x="710483" y="4638890"/>
            <a:ext cx="603060" cy="7295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10483" y="5297530"/>
            <a:ext cx="5276660" cy="6258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A轮融资与海外布局（资金流向动画），拓展市场空间。
本作品在2025年完成A轮融资，启动海外布局，迈向国际市场。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0483" y="4834832"/>
            <a:ext cx="5276660" cy="40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扩张期（2027）</a:t>
            </a:r>
            <a:endParaRPr kumimoji="1" lang="zh-CN" altLang="en-US" dirty="0"/>
          </a:p>
        </p:txBody>
      </p:sp>
      <p:cxnSp>
        <p:nvCxnSpPr>
          <p:cNvPr id="11" name="标题 1"/>
          <p:cNvCxnSpPr/>
          <p:nvPr/>
        </p:nvCxnSpPr>
        <p:spPr>
          <a:xfrm>
            <a:off x="660400" y="4397510"/>
            <a:ext cx="5413829" cy="0"/>
          </a:xfrm>
          <a:prstGeom prst="line">
            <a:avLst/>
          </a:prstGeom>
          <a:noFill/>
          <a:ln w="12700" cap="sq">
            <a:solidFill>
              <a:schemeClr val="bg1">
                <a:lumMod val="95000"/>
              </a:schemeClr>
            </a:solidFill>
            <a:miter/>
          </a:ln>
        </p:spPr>
      </p:cxnSp>
      <p:sp>
        <p:nvSpPr>
          <p:cNvPr id="12" name="标题 1"/>
          <p:cNvSpPr txBox="1"/>
          <p:nvPr/>
        </p:nvSpPr>
        <p:spPr>
          <a:xfrm flipV="1">
            <a:off x="710483" y="1441332"/>
            <a:ext cx="603060" cy="7295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10483" y="2099972"/>
            <a:ext cx="5276660" cy="6258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核心引擎开发里程碑（甘特图），展示研发进度。
本作品在2023年完成核心引擎开发，为后续推广奠定基础。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10483" y="1637274"/>
            <a:ext cx="5276660" cy="40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研发期（2025）</a:t>
            </a:r>
            <a:endParaRPr kumimoji="1" lang="zh-CN" altLang="en-US" dirty="0"/>
          </a:p>
        </p:txBody>
      </p:sp>
      <p:cxnSp>
        <p:nvCxnSpPr>
          <p:cNvPr id="15" name="标题 1"/>
          <p:cNvCxnSpPr/>
          <p:nvPr/>
        </p:nvCxnSpPr>
        <p:spPr>
          <a:xfrm>
            <a:off x="660400" y="2800623"/>
            <a:ext cx="5413829" cy="0"/>
          </a:xfrm>
          <a:prstGeom prst="line">
            <a:avLst/>
          </a:prstGeom>
          <a:noFill/>
          <a:ln w="12700" cap="sq">
            <a:solidFill>
              <a:schemeClr val="bg1">
                <a:lumMod val="95000"/>
              </a:schemeClr>
            </a:solidFill>
            <a:miter/>
          </a:ln>
        </p:spPr>
      </p:cxnSp>
      <p:sp>
        <p:nvSpPr>
          <p:cNvPr id="16" name="标题 1"/>
          <p:cNvSpPr txBox="1"/>
          <p:nvPr/>
        </p:nvSpPr>
        <p:spPr>
          <a:xfrm flipH="1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三年三步走战略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6111240"/>
            <a:ext cx="7708739" cy="12732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" y="6400799"/>
            <a:ext cx="2712720" cy="9162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557549" y="5570156"/>
            <a:ext cx="3634451" cy="78290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25114" y="5431260"/>
            <a:ext cx="3634451" cy="7829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279649" y="6400799"/>
            <a:ext cx="2712720" cy="91627"/>
          </a:xfrm>
          <a:prstGeom prst="rect">
            <a:avLst/>
          </a:prstGeom>
          <a:solidFill>
            <a:schemeClr val="accent2">
              <a:alpha val="5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82448" y="5260212"/>
            <a:ext cx="1267396" cy="513080"/>
          </a:xfrm>
          <a:custGeom>
            <a:avLst/>
            <a:gdLst>
              <a:gd name="connsiteX0" fmla="*/ 77831 w 1267396"/>
              <a:gd name="connsiteY0" fmla="*/ 0 h 513080"/>
              <a:gd name="connsiteX1" fmla="*/ 1033878 w 1267396"/>
              <a:gd name="connsiteY1" fmla="*/ 0 h 513080"/>
              <a:gd name="connsiteX2" fmla="*/ 1267396 w 1267396"/>
              <a:gd name="connsiteY2" fmla="*/ 233518 h 513080"/>
              <a:gd name="connsiteX3" fmla="*/ 1267396 w 1267396"/>
              <a:gd name="connsiteY3" fmla="*/ 513080 h 513080"/>
              <a:gd name="connsiteX4" fmla="*/ 1211516 w 1267396"/>
              <a:gd name="connsiteY4" fmla="*/ 513080 h 513080"/>
              <a:gd name="connsiteX5" fmla="*/ 1211516 w 1267396"/>
              <a:gd name="connsiteY5" fmla="*/ 291254 h 513080"/>
              <a:gd name="connsiteX6" fmla="*/ 971062 w 1267396"/>
              <a:gd name="connsiteY6" fmla="*/ 50800 h 513080"/>
              <a:gd name="connsiteX7" fmla="*/ 292033 w 1267396"/>
              <a:gd name="connsiteY7" fmla="*/ 50800 h 513080"/>
              <a:gd name="connsiteX8" fmla="*/ 0 w 1267396"/>
              <a:gd name="connsiteY8" fmla="*/ 50800 h 513080"/>
              <a:gd name="connsiteX9" fmla="*/ 17363 w 1267396"/>
              <a:gd name="connsiteY9" fmla="*/ 25047 h 513080"/>
              <a:gd name="connsiteX10" fmla="*/ 77831 w 1267396"/>
              <a:gd name="connsiteY10" fmla="*/ 0 h 513080"/>
            </a:gdLst>
            <a:ahLst/>
            <a:cxnLst/>
            <a:rect l="l" t="t" r="r" b="b"/>
            <a:pathLst>
              <a:path w="1267396" h="513080">
                <a:moveTo>
                  <a:pt x="77831" y="0"/>
                </a:moveTo>
                <a:lnTo>
                  <a:pt x="1033878" y="0"/>
                </a:lnTo>
                <a:lnTo>
                  <a:pt x="1267396" y="233518"/>
                </a:lnTo>
                <a:lnTo>
                  <a:pt x="1267396" y="513080"/>
                </a:lnTo>
                <a:lnTo>
                  <a:pt x="1211516" y="513080"/>
                </a:lnTo>
                <a:lnTo>
                  <a:pt x="1211516" y="291254"/>
                </a:lnTo>
                <a:lnTo>
                  <a:pt x="971062" y="50800"/>
                </a:lnTo>
                <a:lnTo>
                  <a:pt x="292033" y="50800"/>
                </a:lnTo>
                <a:lnTo>
                  <a:pt x="0" y="50800"/>
                </a:lnTo>
                <a:lnTo>
                  <a:pt x="17363" y="25047"/>
                </a:lnTo>
                <a:cubicBezTo>
                  <a:pt x="32838" y="9572"/>
                  <a:pt x="54217" y="0"/>
                  <a:pt x="7783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>
            <a:outerShdw blurRad="292100" dist="38100" dir="5400000" algn="t" rotWithShape="0">
              <a:schemeClr val="tx1">
                <a:alpha val="3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3078874" y="5308472"/>
            <a:ext cx="1945640" cy="528320"/>
          </a:xfrm>
          <a:custGeom>
            <a:avLst/>
            <a:gdLst>
              <a:gd name="connsiteX0" fmla="*/ 88055 w 1945640"/>
              <a:gd name="connsiteY0" fmla="*/ 0 h 528320"/>
              <a:gd name="connsiteX1" fmla="*/ 141846 w 1945640"/>
              <a:gd name="connsiteY1" fmla="*/ 0 h 528320"/>
              <a:gd name="connsiteX2" fmla="*/ 588886 w 1945640"/>
              <a:gd name="connsiteY2" fmla="*/ 447040 h 528320"/>
              <a:gd name="connsiteX3" fmla="*/ 1864360 w 1945640"/>
              <a:gd name="connsiteY3" fmla="*/ 447040 h 528320"/>
              <a:gd name="connsiteX4" fmla="*/ 1945640 w 1945640"/>
              <a:gd name="connsiteY4" fmla="*/ 528320 h 528320"/>
              <a:gd name="connsiteX5" fmla="*/ 670166 w 1945640"/>
              <a:gd name="connsiteY5" fmla="*/ 528320 h 528320"/>
              <a:gd name="connsiteX6" fmla="*/ 0 w 1945640"/>
              <a:gd name="connsiteY6" fmla="*/ 528320 h 528320"/>
              <a:gd name="connsiteX7" fmla="*/ 0 w 1945640"/>
              <a:gd name="connsiteY7" fmla="*/ 88055 h 528320"/>
              <a:gd name="connsiteX8" fmla="*/ 88055 w 1945640"/>
              <a:gd name="connsiteY8" fmla="*/ 0 h 528320"/>
            </a:gdLst>
            <a:ahLst/>
            <a:cxnLst/>
            <a:rect l="l" t="t" r="r" b="b"/>
            <a:pathLst>
              <a:path w="1945640" h="528320">
                <a:moveTo>
                  <a:pt x="88055" y="0"/>
                </a:moveTo>
                <a:lnTo>
                  <a:pt x="141846" y="0"/>
                </a:lnTo>
                <a:lnTo>
                  <a:pt x="588886" y="447040"/>
                </a:lnTo>
                <a:lnTo>
                  <a:pt x="1864360" y="447040"/>
                </a:lnTo>
                <a:lnTo>
                  <a:pt x="1945640" y="528320"/>
                </a:lnTo>
                <a:lnTo>
                  <a:pt x="670166" y="528320"/>
                </a:lnTo>
                <a:lnTo>
                  <a:pt x="0" y="528320"/>
                </a:lnTo>
                <a:lnTo>
                  <a:pt x="0" y="88055"/>
                </a:lnTo>
                <a:cubicBezTo>
                  <a:pt x="0" y="39424"/>
                  <a:pt x="39424" y="0"/>
                  <a:pt x="88055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>
            <a:outerShdw blurRad="292100" dist="38100" dir="5400000" algn="t" rotWithShape="0">
              <a:schemeClr val="tx1">
                <a:alpha val="3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736600" y="5316092"/>
            <a:ext cx="4134244" cy="528320"/>
          </a:xfrm>
          <a:custGeom>
            <a:avLst/>
            <a:gdLst>
              <a:gd name="connsiteX0" fmla="*/ 3893790 w 4134244"/>
              <a:gd name="connsiteY0" fmla="*/ 0 h 528320"/>
              <a:gd name="connsiteX1" fmla="*/ 3214761 w 4134244"/>
              <a:gd name="connsiteY1" fmla="*/ 0 h 528320"/>
              <a:gd name="connsiteX2" fmla="*/ 3021300 w 4134244"/>
              <a:gd name="connsiteY2" fmla="*/ 0 h 528320"/>
              <a:gd name="connsiteX3" fmla="*/ 2342271 w 4134244"/>
              <a:gd name="connsiteY3" fmla="*/ 0 h 528320"/>
              <a:gd name="connsiteX4" fmla="*/ 872490 w 4134244"/>
              <a:gd name="connsiteY4" fmla="*/ 0 h 528320"/>
              <a:gd name="connsiteX5" fmla="*/ 0 w 4134244"/>
              <a:gd name="connsiteY5" fmla="*/ 0 h 528320"/>
              <a:gd name="connsiteX6" fmla="*/ 447040 w 4134244"/>
              <a:gd name="connsiteY6" fmla="*/ 447040 h 528320"/>
              <a:gd name="connsiteX7" fmla="*/ 1319530 w 4134244"/>
              <a:gd name="connsiteY7" fmla="*/ 447040 h 528320"/>
              <a:gd name="connsiteX8" fmla="*/ 1722514 w 4134244"/>
              <a:gd name="connsiteY8" fmla="*/ 447040 h 528320"/>
              <a:gd name="connsiteX9" fmla="*/ 1803794 w 4134244"/>
              <a:gd name="connsiteY9" fmla="*/ 528320 h 528320"/>
              <a:gd name="connsiteX10" fmla="*/ 2287359 w 4134244"/>
              <a:gd name="connsiteY10" fmla="*/ 528320 h 528320"/>
              <a:gd name="connsiteX11" fmla="*/ 2676284 w 4134244"/>
              <a:gd name="connsiteY11" fmla="*/ 528320 h 528320"/>
              <a:gd name="connsiteX12" fmla="*/ 3159849 w 4134244"/>
              <a:gd name="connsiteY12" fmla="*/ 528320 h 528320"/>
              <a:gd name="connsiteX13" fmla="*/ 3261754 w 4134244"/>
              <a:gd name="connsiteY13" fmla="*/ 528320 h 528320"/>
              <a:gd name="connsiteX14" fmla="*/ 4134244 w 4134244"/>
              <a:gd name="connsiteY14" fmla="*/ 528320 h 528320"/>
              <a:gd name="connsiteX15" fmla="*/ 4134244 w 4134244"/>
              <a:gd name="connsiteY15" fmla="*/ 240454 h 528320"/>
            </a:gdLst>
            <a:ahLst/>
            <a:cxnLst/>
            <a:rect l="l" t="t" r="r" b="b"/>
            <a:pathLst>
              <a:path w="4134244" h="528320">
                <a:moveTo>
                  <a:pt x="3893790" y="0"/>
                </a:moveTo>
                <a:lnTo>
                  <a:pt x="3214761" y="0"/>
                </a:lnTo>
                <a:lnTo>
                  <a:pt x="3021300" y="0"/>
                </a:lnTo>
                <a:lnTo>
                  <a:pt x="2342271" y="0"/>
                </a:lnTo>
                <a:lnTo>
                  <a:pt x="872490" y="0"/>
                </a:lnTo>
                <a:lnTo>
                  <a:pt x="0" y="0"/>
                </a:lnTo>
                <a:lnTo>
                  <a:pt x="447040" y="447040"/>
                </a:lnTo>
                <a:lnTo>
                  <a:pt x="1319530" y="447040"/>
                </a:lnTo>
                <a:lnTo>
                  <a:pt x="1722514" y="447040"/>
                </a:lnTo>
                <a:lnTo>
                  <a:pt x="1803794" y="528320"/>
                </a:lnTo>
                <a:lnTo>
                  <a:pt x="2287359" y="528320"/>
                </a:lnTo>
                <a:lnTo>
                  <a:pt x="2676284" y="528320"/>
                </a:lnTo>
                <a:lnTo>
                  <a:pt x="3159849" y="528320"/>
                </a:lnTo>
                <a:lnTo>
                  <a:pt x="3261754" y="528320"/>
                </a:lnTo>
                <a:lnTo>
                  <a:pt x="4134244" y="528320"/>
                </a:lnTo>
                <a:lnTo>
                  <a:pt x="4134244" y="240454"/>
                </a:lnTo>
                <a:close/>
              </a:path>
            </a:pathLst>
          </a:custGeom>
          <a:solidFill>
            <a:schemeClr val="tx1"/>
          </a:solidFill>
          <a:ln w="12700" cap="sq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930141" y="5534532"/>
            <a:ext cx="36000" cy="252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4822141" y="5642532"/>
            <a:ext cx="36000" cy="252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8900000">
            <a:off x="4828541" y="5537072"/>
            <a:ext cx="36000" cy="252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79846" y="5946012"/>
            <a:ext cx="3739684" cy="86488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041380" y="5991860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1074400" y="5633720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3423920" y="4786366"/>
            <a:ext cx="1705564" cy="150896"/>
          </a:xfrm>
          <a:custGeom>
            <a:avLst/>
            <a:gdLst>
              <a:gd name="connsiteX0" fmla="*/ 266862 w 1705564"/>
              <a:gd name="connsiteY0" fmla="*/ 0 h 150896"/>
              <a:gd name="connsiteX1" fmla="*/ 133385 w 1705564"/>
              <a:gd name="connsiteY1" fmla="*/ 0 h 150896"/>
              <a:gd name="connsiteX2" fmla="*/ 0 w 1705564"/>
              <a:gd name="connsiteY2" fmla="*/ 150896 h 150896"/>
              <a:gd name="connsiteX3" fmla="*/ 133477 w 1705564"/>
              <a:gd name="connsiteY3" fmla="*/ 150896 h 150896"/>
              <a:gd name="connsiteX4" fmla="*/ 554604 w 1705564"/>
              <a:gd name="connsiteY4" fmla="*/ 0 h 150896"/>
              <a:gd name="connsiteX5" fmla="*/ 421127 w 1705564"/>
              <a:gd name="connsiteY5" fmla="*/ 0 h 150896"/>
              <a:gd name="connsiteX6" fmla="*/ 287742 w 1705564"/>
              <a:gd name="connsiteY6" fmla="*/ 150896 h 150896"/>
              <a:gd name="connsiteX7" fmla="*/ 421219 w 1705564"/>
              <a:gd name="connsiteY7" fmla="*/ 150896 h 150896"/>
              <a:gd name="connsiteX8" fmla="*/ 842344 w 1705564"/>
              <a:gd name="connsiteY8" fmla="*/ 0 h 150896"/>
              <a:gd name="connsiteX9" fmla="*/ 708867 w 1705564"/>
              <a:gd name="connsiteY9" fmla="*/ 0 h 150896"/>
              <a:gd name="connsiteX10" fmla="*/ 575482 w 1705564"/>
              <a:gd name="connsiteY10" fmla="*/ 150896 h 150896"/>
              <a:gd name="connsiteX11" fmla="*/ 708959 w 1705564"/>
              <a:gd name="connsiteY11" fmla="*/ 150896 h 150896"/>
              <a:gd name="connsiteX12" fmla="*/ 1130084 w 1705564"/>
              <a:gd name="connsiteY12" fmla="*/ 0 h 150896"/>
              <a:gd name="connsiteX13" fmla="*/ 996607 w 1705564"/>
              <a:gd name="connsiteY13" fmla="*/ 0 h 150896"/>
              <a:gd name="connsiteX14" fmla="*/ 863222 w 1705564"/>
              <a:gd name="connsiteY14" fmla="*/ 150896 h 150896"/>
              <a:gd name="connsiteX15" fmla="*/ 996699 w 1705564"/>
              <a:gd name="connsiteY15" fmla="*/ 150896 h 150896"/>
              <a:gd name="connsiteX16" fmla="*/ 1417824 w 1705564"/>
              <a:gd name="connsiteY16" fmla="*/ 0 h 150896"/>
              <a:gd name="connsiteX17" fmla="*/ 1284347 w 1705564"/>
              <a:gd name="connsiteY17" fmla="*/ 0 h 150896"/>
              <a:gd name="connsiteX18" fmla="*/ 1150962 w 1705564"/>
              <a:gd name="connsiteY18" fmla="*/ 150896 h 150896"/>
              <a:gd name="connsiteX19" fmla="*/ 1284439 w 1705564"/>
              <a:gd name="connsiteY19" fmla="*/ 150896 h 150896"/>
              <a:gd name="connsiteX20" fmla="*/ 1705564 w 1705564"/>
              <a:gd name="connsiteY20" fmla="*/ 0 h 150896"/>
              <a:gd name="connsiteX21" fmla="*/ 1572087 w 1705564"/>
              <a:gd name="connsiteY21" fmla="*/ 0 h 150896"/>
              <a:gd name="connsiteX22" fmla="*/ 1438702 w 1705564"/>
              <a:gd name="connsiteY22" fmla="*/ 150896 h 150896"/>
              <a:gd name="connsiteX23" fmla="*/ 1572179 w 1705564"/>
              <a:gd name="connsiteY23" fmla="*/ 150896 h 150896"/>
            </a:gdLst>
            <a:ahLst/>
            <a:cxnLst/>
            <a:rect l="l" t="t" r="r" b="b"/>
            <a:pathLst>
              <a:path w="1705564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4643690"/>
            <a:ext cx="3762799" cy="38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900000" flipH="1">
            <a:off x="2501504" y="4999636"/>
            <a:ext cx="408940" cy="473038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900000" flipV="1">
            <a:off x="10903284" y="714345"/>
            <a:ext cx="543516" cy="628708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20700000" flipH="1" flipV="1">
            <a:off x="3538385" y="647520"/>
            <a:ext cx="211110" cy="244200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-494367" y="1028700"/>
            <a:ext cx="3889092" cy="555585"/>
          </a:xfrm>
          <a:prstGeom prst="parallelogram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270740" y="977582"/>
            <a:ext cx="1572284" cy="19524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-374634" y="647025"/>
            <a:ext cx="1782502" cy="69448"/>
          </a:xfrm>
          <a:prstGeom prst="rect">
            <a:avLst/>
          </a:prstGeom>
          <a:gradFill>
            <a:gsLst>
              <a:gs pos="0">
                <a:schemeClr val="accent1"/>
              </a:gs>
              <a:gs pos="79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60400" y="2103120"/>
            <a:ext cx="2956560" cy="10058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8000" dirty="0">
                <a:ln w="12700">
                  <a:noFill/>
                </a:ln>
                <a:gradFill>
                  <a:gsLst>
                    <a:gs pos="22000">
                      <a:srgbClr val="01C6FD">
                        <a:alpha val="0"/>
                      </a:srgbClr>
                    </a:gs>
                    <a:gs pos="100000">
                      <a:srgbClr val="01C6FD">
                        <a:alpha val="100000"/>
                      </a:srgbClr>
                    </a:gs>
                  </a:gsLst>
                  <a:lin ang="16200000" scaled="0"/>
                </a:gradFill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>
            <a:off x="660400" y="2928013"/>
            <a:ext cx="5435600" cy="15302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9347714" y="1597194"/>
            <a:ext cx="2529840" cy="41402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10800000">
            <a:off x="3522980" y="2252980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4207912" y="2448110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18900000" flipH="1">
            <a:off x="10795745" y="4738522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2700000">
            <a:off x="7010824" y="1137179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2809531" y="5410512"/>
            <a:ext cx="1425828" cy="330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3449374" y="5410512"/>
            <a:ext cx="1006540" cy="330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2025.3.8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>
            <a:off x="969702" y="5410512"/>
            <a:ext cx="1425828" cy="330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汇报人：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905002" y="5410512"/>
            <a:ext cx="1006540" cy="330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</a:rPr>
              <a:t> 毛文俊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00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759125" y="6707104"/>
            <a:ext cx="10432875" cy="150896"/>
          </a:xfrm>
          <a:custGeom>
            <a:avLst/>
            <a:gdLst>
              <a:gd name="connsiteX0" fmla="*/ 266862 w 10432875"/>
              <a:gd name="connsiteY0" fmla="*/ 0 h 150896"/>
              <a:gd name="connsiteX1" fmla="*/ 133385 w 10432875"/>
              <a:gd name="connsiteY1" fmla="*/ 0 h 150896"/>
              <a:gd name="connsiteX2" fmla="*/ 0 w 10432875"/>
              <a:gd name="connsiteY2" fmla="*/ 150896 h 150896"/>
              <a:gd name="connsiteX3" fmla="*/ 133477 w 10432875"/>
              <a:gd name="connsiteY3" fmla="*/ 150896 h 150896"/>
              <a:gd name="connsiteX4" fmla="*/ 554604 w 10432875"/>
              <a:gd name="connsiteY4" fmla="*/ 0 h 150896"/>
              <a:gd name="connsiteX5" fmla="*/ 421127 w 10432875"/>
              <a:gd name="connsiteY5" fmla="*/ 0 h 150896"/>
              <a:gd name="connsiteX6" fmla="*/ 287742 w 10432875"/>
              <a:gd name="connsiteY6" fmla="*/ 150896 h 150896"/>
              <a:gd name="connsiteX7" fmla="*/ 421219 w 10432875"/>
              <a:gd name="connsiteY7" fmla="*/ 150896 h 150896"/>
              <a:gd name="connsiteX8" fmla="*/ 842344 w 10432875"/>
              <a:gd name="connsiteY8" fmla="*/ 0 h 150896"/>
              <a:gd name="connsiteX9" fmla="*/ 708867 w 10432875"/>
              <a:gd name="connsiteY9" fmla="*/ 0 h 150896"/>
              <a:gd name="connsiteX10" fmla="*/ 575482 w 10432875"/>
              <a:gd name="connsiteY10" fmla="*/ 150896 h 150896"/>
              <a:gd name="connsiteX11" fmla="*/ 708959 w 10432875"/>
              <a:gd name="connsiteY11" fmla="*/ 150896 h 150896"/>
              <a:gd name="connsiteX12" fmla="*/ 1130084 w 10432875"/>
              <a:gd name="connsiteY12" fmla="*/ 0 h 150896"/>
              <a:gd name="connsiteX13" fmla="*/ 996607 w 10432875"/>
              <a:gd name="connsiteY13" fmla="*/ 0 h 150896"/>
              <a:gd name="connsiteX14" fmla="*/ 863222 w 10432875"/>
              <a:gd name="connsiteY14" fmla="*/ 150896 h 150896"/>
              <a:gd name="connsiteX15" fmla="*/ 996699 w 10432875"/>
              <a:gd name="connsiteY15" fmla="*/ 150896 h 150896"/>
              <a:gd name="connsiteX16" fmla="*/ 1417824 w 10432875"/>
              <a:gd name="connsiteY16" fmla="*/ 0 h 150896"/>
              <a:gd name="connsiteX17" fmla="*/ 1284347 w 10432875"/>
              <a:gd name="connsiteY17" fmla="*/ 0 h 150896"/>
              <a:gd name="connsiteX18" fmla="*/ 1150962 w 10432875"/>
              <a:gd name="connsiteY18" fmla="*/ 150896 h 150896"/>
              <a:gd name="connsiteX19" fmla="*/ 1284439 w 10432875"/>
              <a:gd name="connsiteY19" fmla="*/ 150896 h 150896"/>
              <a:gd name="connsiteX20" fmla="*/ 1705564 w 10432875"/>
              <a:gd name="connsiteY20" fmla="*/ 0 h 150896"/>
              <a:gd name="connsiteX21" fmla="*/ 1572087 w 10432875"/>
              <a:gd name="connsiteY21" fmla="*/ 0 h 150896"/>
              <a:gd name="connsiteX22" fmla="*/ 1438702 w 10432875"/>
              <a:gd name="connsiteY22" fmla="*/ 150896 h 150896"/>
              <a:gd name="connsiteX23" fmla="*/ 1572179 w 10432875"/>
              <a:gd name="connsiteY23" fmla="*/ 150896 h 150896"/>
              <a:gd name="connsiteX24" fmla="*/ 2020426 w 10432875"/>
              <a:gd name="connsiteY24" fmla="*/ 0 h 150896"/>
              <a:gd name="connsiteX25" fmla="*/ 1886949 w 10432875"/>
              <a:gd name="connsiteY25" fmla="*/ 0 h 150896"/>
              <a:gd name="connsiteX26" fmla="*/ 1753564 w 10432875"/>
              <a:gd name="connsiteY26" fmla="*/ 150896 h 150896"/>
              <a:gd name="connsiteX27" fmla="*/ 1887041 w 10432875"/>
              <a:gd name="connsiteY27" fmla="*/ 150896 h 150896"/>
              <a:gd name="connsiteX28" fmla="*/ 2308168 w 10432875"/>
              <a:gd name="connsiteY28" fmla="*/ 0 h 150896"/>
              <a:gd name="connsiteX29" fmla="*/ 2174691 w 10432875"/>
              <a:gd name="connsiteY29" fmla="*/ 0 h 150896"/>
              <a:gd name="connsiteX30" fmla="*/ 2041306 w 10432875"/>
              <a:gd name="connsiteY30" fmla="*/ 150896 h 150896"/>
              <a:gd name="connsiteX31" fmla="*/ 2174783 w 10432875"/>
              <a:gd name="connsiteY31" fmla="*/ 150896 h 150896"/>
              <a:gd name="connsiteX32" fmla="*/ 2595908 w 10432875"/>
              <a:gd name="connsiteY32" fmla="*/ 0 h 150896"/>
              <a:gd name="connsiteX33" fmla="*/ 2462431 w 10432875"/>
              <a:gd name="connsiteY33" fmla="*/ 0 h 150896"/>
              <a:gd name="connsiteX34" fmla="*/ 2329046 w 10432875"/>
              <a:gd name="connsiteY34" fmla="*/ 150896 h 150896"/>
              <a:gd name="connsiteX35" fmla="*/ 2462523 w 10432875"/>
              <a:gd name="connsiteY35" fmla="*/ 150896 h 150896"/>
              <a:gd name="connsiteX36" fmla="*/ 2883648 w 10432875"/>
              <a:gd name="connsiteY36" fmla="*/ 0 h 150896"/>
              <a:gd name="connsiteX37" fmla="*/ 2750171 w 10432875"/>
              <a:gd name="connsiteY37" fmla="*/ 0 h 150896"/>
              <a:gd name="connsiteX38" fmla="*/ 2616786 w 10432875"/>
              <a:gd name="connsiteY38" fmla="*/ 150896 h 150896"/>
              <a:gd name="connsiteX39" fmla="*/ 2750263 w 10432875"/>
              <a:gd name="connsiteY39" fmla="*/ 150896 h 150896"/>
              <a:gd name="connsiteX40" fmla="*/ 3171388 w 10432875"/>
              <a:gd name="connsiteY40" fmla="*/ 0 h 150896"/>
              <a:gd name="connsiteX41" fmla="*/ 3037911 w 10432875"/>
              <a:gd name="connsiteY41" fmla="*/ 0 h 150896"/>
              <a:gd name="connsiteX42" fmla="*/ 2904526 w 10432875"/>
              <a:gd name="connsiteY42" fmla="*/ 150896 h 150896"/>
              <a:gd name="connsiteX43" fmla="*/ 3038003 w 10432875"/>
              <a:gd name="connsiteY43" fmla="*/ 150896 h 150896"/>
              <a:gd name="connsiteX44" fmla="*/ 3459128 w 10432875"/>
              <a:gd name="connsiteY44" fmla="*/ 0 h 150896"/>
              <a:gd name="connsiteX45" fmla="*/ 3325651 w 10432875"/>
              <a:gd name="connsiteY45" fmla="*/ 0 h 150896"/>
              <a:gd name="connsiteX46" fmla="*/ 3192266 w 10432875"/>
              <a:gd name="connsiteY46" fmla="*/ 150896 h 150896"/>
              <a:gd name="connsiteX47" fmla="*/ 3325743 w 10432875"/>
              <a:gd name="connsiteY47" fmla="*/ 150896 h 150896"/>
              <a:gd name="connsiteX48" fmla="*/ 3773990 w 10432875"/>
              <a:gd name="connsiteY48" fmla="*/ 0 h 150896"/>
              <a:gd name="connsiteX49" fmla="*/ 3640513 w 10432875"/>
              <a:gd name="connsiteY49" fmla="*/ 0 h 150896"/>
              <a:gd name="connsiteX50" fmla="*/ 3507128 w 10432875"/>
              <a:gd name="connsiteY50" fmla="*/ 150896 h 150896"/>
              <a:gd name="connsiteX51" fmla="*/ 3640605 w 10432875"/>
              <a:gd name="connsiteY51" fmla="*/ 150896 h 150896"/>
              <a:gd name="connsiteX52" fmla="*/ 4061732 w 10432875"/>
              <a:gd name="connsiteY52" fmla="*/ 0 h 150896"/>
              <a:gd name="connsiteX53" fmla="*/ 3928255 w 10432875"/>
              <a:gd name="connsiteY53" fmla="*/ 0 h 150896"/>
              <a:gd name="connsiteX54" fmla="*/ 3794870 w 10432875"/>
              <a:gd name="connsiteY54" fmla="*/ 150896 h 150896"/>
              <a:gd name="connsiteX55" fmla="*/ 3928347 w 10432875"/>
              <a:gd name="connsiteY55" fmla="*/ 150896 h 150896"/>
              <a:gd name="connsiteX56" fmla="*/ 4349472 w 10432875"/>
              <a:gd name="connsiteY56" fmla="*/ 0 h 150896"/>
              <a:gd name="connsiteX57" fmla="*/ 4215995 w 10432875"/>
              <a:gd name="connsiteY57" fmla="*/ 0 h 150896"/>
              <a:gd name="connsiteX58" fmla="*/ 4082610 w 10432875"/>
              <a:gd name="connsiteY58" fmla="*/ 150896 h 150896"/>
              <a:gd name="connsiteX59" fmla="*/ 4216087 w 10432875"/>
              <a:gd name="connsiteY59" fmla="*/ 150896 h 150896"/>
              <a:gd name="connsiteX60" fmla="*/ 4637212 w 10432875"/>
              <a:gd name="connsiteY60" fmla="*/ 0 h 150896"/>
              <a:gd name="connsiteX61" fmla="*/ 4503735 w 10432875"/>
              <a:gd name="connsiteY61" fmla="*/ 0 h 150896"/>
              <a:gd name="connsiteX62" fmla="*/ 4370350 w 10432875"/>
              <a:gd name="connsiteY62" fmla="*/ 150896 h 150896"/>
              <a:gd name="connsiteX63" fmla="*/ 4503827 w 10432875"/>
              <a:gd name="connsiteY63" fmla="*/ 150896 h 150896"/>
              <a:gd name="connsiteX64" fmla="*/ 4924952 w 10432875"/>
              <a:gd name="connsiteY64" fmla="*/ 0 h 150896"/>
              <a:gd name="connsiteX65" fmla="*/ 4791475 w 10432875"/>
              <a:gd name="connsiteY65" fmla="*/ 0 h 150896"/>
              <a:gd name="connsiteX66" fmla="*/ 4658090 w 10432875"/>
              <a:gd name="connsiteY66" fmla="*/ 150896 h 150896"/>
              <a:gd name="connsiteX67" fmla="*/ 4791567 w 10432875"/>
              <a:gd name="connsiteY67" fmla="*/ 150896 h 150896"/>
              <a:gd name="connsiteX68" fmla="*/ 5212692 w 10432875"/>
              <a:gd name="connsiteY68" fmla="*/ 0 h 150896"/>
              <a:gd name="connsiteX69" fmla="*/ 5079215 w 10432875"/>
              <a:gd name="connsiteY69" fmla="*/ 0 h 150896"/>
              <a:gd name="connsiteX70" fmla="*/ 4945830 w 10432875"/>
              <a:gd name="connsiteY70" fmla="*/ 150896 h 150896"/>
              <a:gd name="connsiteX71" fmla="*/ 5079307 w 10432875"/>
              <a:gd name="connsiteY71" fmla="*/ 150896 h 150896"/>
              <a:gd name="connsiteX72" fmla="*/ 5487045 w 10432875"/>
              <a:gd name="connsiteY72" fmla="*/ 0 h 150896"/>
              <a:gd name="connsiteX73" fmla="*/ 5353568 w 10432875"/>
              <a:gd name="connsiteY73" fmla="*/ 0 h 150896"/>
              <a:gd name="connsiteX74" fmla="*/ 5220183 w 10432875"/>
              <a:gd name="connsiteY74" fmla="*/ 150896 h 150896"/>
              <a:gd name="connsiteX75" fmla="*/ 5353660 w 10432875"/>
              <a:gd name="connsiteY75" fmla="*/ 150896 h 150896"/>
              <a:gd name="connsiteX76" fmla="*/ 5774787 w 10432875"/>
              <a:gd name="connsiteY76" fmla="*/ 0 h 150896"/>
              <a:gd name="connsiteX77" fmla="*/ 5641310 w 10432875"/>
              <a:gd name="connsiteY77" fmla="*/ 0 h 150896"/>
              <a:gd name="connsiteX78" fmla="*/ 5507925 w 10432875"/>
              <a:gd name="connsiteY78" fmla="*/ 150896 h 150896"/>
              <a:gd name="connsiteX79" fmla="*/ 5641402 w 10432875"/>
              <a:gd name="connsiteY79" fmla="*/ 150896 h 150896"/>
              <a:gd name="connsiteX80" fmla="*/ 6062527 w 10432875"/>
              <a:gd name="connsiteY80" fmla="*/ 0 h 150896"/>
              <a:gd name="connsiteX81" fmla="*/ 5929050 w 10432875"/>
              <a:gd name="connsiteY81" fmla="*/ 0 h 150896"/>
              <a:gd name="connsiteX82" fmla="*/ 5795665 w 10432875"/>
              <a:gd name="connsiteY82" fmla="*/ 150896 h 150896"/>
              <a:gd name="connsiteX83" fmla="*/ 5929142 w 10432875"/>
              <a:gd name="connsiteY83" fmla="*/ 150896 h 150896"/>
              <a:gd name="connsiteX84" fmla="*/ 6350267 w 10432875"/>
              <a:gd name="connsiteY84" fmla="*/ 0 h 150896"/>
              <a:gd name="connsiteX85" fmla="*/ 6216790 w 10432875"/>
              <a:gd name="connsiteY85" fmla="*/ 0 h 150896"/>
              <a:gd name="connsiteX86" fmla="*/ 6083405 w 10432875"/>
              <a:gd name="connsiteY86" fmla="*/ 150896 h 150896"/>
              <a:gd name="connsiteX87" fmla="*/ 6216882 w 10432875"/>
              <a:gd name="connsiteY87" fmla="*/ 150896 h 150896"/>
              <a:gd name="connsiteX88" fmla="*/ 6638007 w 10432875"/>
              <a:gd name="connsiteY88" fmla="*/ 0 h 150896"/>
              <a:gd name="connsiteX89" fmla="*/ 6504530 w 10432875"/>
              <a:gd name="connsiteY89" fmla="*/ 0 h 150896"/>
              <a:gd name="connsiteX90" fmla="*/ 6371145 w 10432875"/>
              <a:gd name="connsiteY90" fmla="*/ 150896 h 150896"/>
              <a:gd name="connsiteX91" fmla="*/ 6504622 w 10432875"/>
              <a:gd name="connsiteY91" fmla="*/ 150896 h 150896"/>
              <a:gd name="connsiteX92" fmla="*/ 6925747 w 10432875"/>
              <a:gd name="connsiteY92" fmla="*/ 0 h 150896"/>
              <a:gd name="connsiteX93" fmla="*/ 6792270 w 10432875"/>
              <a:gd name="connsiteY93" fmla="*/ 0 h 150896"/>
              <a:gd name="connsiteX94" fmla="*/ 6658885 w 10432875"/>
              <a:gd name="connsiteY94" fmla="*/ 150896 h 150896"/>
              <a:gd name="connsiteX95" fmla="*/ 6792362 w 10432875"/>
              <a:gd name="connsiteY95" fmla="*/ 150896 h 150896"/>
              <a:gd name="connsiteX96" fmla="*/ 7240609 w 10432875"/>
              <a:gd name="connsiteY96" fmla="*/ 0 h 150896"/>
              <a:gd name="connsiteX97" fmla="*/ 7107132 w 10432875"/>
              <a:gd name="connsiteY97" fmla="*/ 0 h 150896"/>
              <a:gd name="connsiteX98" fmla="*/ 6973747 w 10432875"/>
              <a:gd name="connsiteY98" fmla="*/ 150896 h 150896"/>
              <a:gd name="connsiteX99" fmla="*/ 7107224 w 10432875"/>
              <a:gd name="connsiteY99" fmla="*/ 150896 h 150896"/>
              <a:gd name="connsiteX100" fmla="*/ 7528351 w 10432875"/>
              <a:gd name="connsiteY100" fmla="*/ 0 h 150896"/>
              <a:gd name="connsiteX101" fmla="*/ 7394874 w 10432875"/>
              <a:gd name="connsiteY101" fmla="*/ 0 h 150896"/>
              <a:gd name="connsiteX102" fmla="*/ 7261489 w 10432875"/>
              <a:gd name="connsiteY102" fmla="*/ 150896 h 150896"/>
              <a:gd name="connsiteX103" fmla="*/ 7394966 w 10432875"/>
              <a:gd name="connsiteY103" fmla="*/ 150896 h 150896"/>
              <a:gd name="connsiteX104" fmla="*/ 7816091 w 10432875"/>
              <a:gd name="connsiteY104" fmla="*/ 0 h 150896"/>
              <a:gd name="connsiteX105" fmla="*/ 7682614 w 10432875"/>
              <a:gd name="connsiteY105" fmla="*/ 0 h 150896"/>
              <a:gd name="connsiteX106" fmla="*/ 7549229 w 10432875"/>
              <a:gd name="connsiteY106" fmla="*/ 150896 h 150896"/>
              <a:gd name="connsiteX107" fmla="*/ 7682706 w 10432875"/>
              <a:gd name="connsiteY107" fmla="*/ 150896 h 150896"/>
              <a:gd name="connsiteX108" fmla="*/ 8103831 w 10432875"/>
              <a:gd name="connsiteY108" fmla="*/ 0 h 150896"/>
              <a:gd name="connsiteX109" fmla="*/ 7970354 w 10432875"/>
              <a:gd name="connsiteY109" fmla="*/ 0 h 150896"/>
              <a:gd name="connsiteX110" fmla="*/ 7836969 w 10432875"/>
              <a:gd name="connsiteY110" fmla="*/ 150896 h 150896"/>
              <a:gd name="connsiteX111" fmla="*/ 7970446 w 10432875"/>
              <a:gd name="connsiteY111" fmla="*/ 150896 h 150896"/>
              <a:gd name="connsiteX112" fmla="*/ 8391571 w 10432875"/>
              <a:gd name="connsiteY112" fmla="*/ 0 h 150896"/>
              <a:gd name="connsiteX113" fmla="*/ 8258094 w 10432875"/>
              <a:gd name="connsiteY113" fmla="*/ 0 h 150896"/>
              <a:gd name="connsiteX114" fmla="*/ 8124709 w 10432875"/>
              <a:gd name="connsiteY114" fmla="*/ 150896 h 150896"/>
              <a:gd name="connsiteX115" fmla="*/ 8258186 w 10432875"/>
              <a:gd name="connsiteY115" fmla="*/ 150896 h 150896"/>
              <a:gd name="connsiteX116" fmla="*/ 8679311 w 10432875"/>
              <a:gd name="connsiteY116" fmla="*/ 0 h 150896"/>
              <a:gd name="connsiteX117" fmla="*/ 8545834 w 10432875"/>
              <a:gd name="connsiteY117" fmla="*/ 0 h 150896"/>
              <a:gd name="connsiteX118" fmla="*/ 8412449 w 10432875"/>
              <a:gd name="connsiteY118" fmla="*/ 150896 h 150896"/>
              <a:gd name="connsiteX119" fmla="*/ 8545926 w 10432875"/>
              <a:gd name="connsiteY119" fmla="*/ 150896 h 150896"/>
              <a:gd name="connsiteX120" fmla="*/ 8994173 w 10432875"/>
              <a:gd name="connsiteY120" fmla="*/ 0 h 150896"/>
              <a:gd name="connsiteX121" fmla="*/ 8860696 w 10432875"/>
              <a:gd name="connsiteY121" fmla="*/ 0 h 150896"/>
              <a:gd name="connsiteX122" fmla="*/ 8727311 w 10432875"/>
              <a:gd name="connsiteY122" fmla="*/ 150896 h 150896"/>
              <a:gd name="connsiteX123" fmla="*/ 8860788 w 10432875"/>
              <a:gd name="connsiteY123" fmla="*/ 150896 h 150896"/>
              <a:gd name="connsiteX124" fmla="*/ 9281915 w 10432875"/>
              <a:gd name="connsiteY124" fmla="*/ 0 h 150896"/>
              <a:gd name="connsiteX125" fmla="*/ 9148438 w 10432875"/>
              <a:gd name="connsiteY125" fmla="*/ 0 h 150896"/>
              <a:gd name="connsiteX126" fmla="*/ 9015053 w 10432875"/>
              <a:gd name="connsiteY126" fmla="*/ 150896 h 150896"/>
              <a:gd name="connsiteX127" fmla="*/ 9148530 w 10432875"/>
              <a:gd name="connsiteY127" fmla="*/ 150896 h 150896"/>
              <a:gd name="connsiteX128" fmla="*/ 9569655 w 10432875"/>
              <a:gd name="connsiteY128" fmla="*/ 0 h 150896"/>
              <a:gd name="connsiteX129" fmla="*/ 9436178 w 10432875"/>
              <a:gd name="connsiteY129" fmla="*/ 0 h 150896"/>
              <a:gd name="connsiteX130" fmla="*/ 9302793 w 10432875"/>
              <a:gd name="connsiteY130" fmla="*/ 150896 h 150896"/>
              <a:gd name="connsiteX131" fmla="*/ 9436270 w 10432875"/>
              <a:gd name="connsiteY131" fmla="*/ 150896 h 150896"/>
              <a:gd name="connsiteX132" fmla="*/ 9857395 w 10432875"/>
              <a:gd name="connsiteY132" fmla="*/ 0 h 150896"/>
              <a:gd name="connsiteX133" fmla="*/ 9723918 w 10432875"/>
              <a:gd name="connsiteY133" fmla="*/ 0 h 150896"/>
              <a:gd name="connsiteX134" fmla="*/ 9590533 w 10432875"/>
              <a:gd name="connsiteY134" fmla="*/ 150896 h 150896"/>
              <a:gd name="connsiteX135" fmla="*/ 9724010 w 10432875"/>
              <a:gd name="connsiteY135" fmla="*/ 150896 h 150896"/>
              <a:gd name="connsiteX136" fmla="*/ 10145135 w 10432875"/>
              <a:gd name="connsiteY136" fmla="*/ 0 h 150896"/>
              <a:gd name="connsiteX137" fmla="*/ 10011658 w 10432875"/>
              <a:gd name="connsiteY137" fmla="*/ 0 h 150896"/>
              <a:gd name="connsiteX138" fmla="*/ 9878273 w 10432875"/>
              <a:gd name="connsiteY138" fmla="*/ 150896 h 150896"/>
              <a:gd name="connsiteX139" fmla="*/ 10011750 w 10432875"/>
              <a:gd name="connsiteY139" fmla="*/ 150896 h 150896"/>
              <a:gd name="connsiteX140" fmla="*/ 10432875 w 10432875"/>
              <a:gd name="connsiteY140" fmla="*/ 0 h 150896"/>
              <a:gd name="connsiteX141" fmla="*/ 10299398 w 10432875"/>
              <a:gd name="connsiteY141" fmla="*/ 0 h 150896"/>
              <a:gd name="connsiteX142" fmla="*/ 10166013 w 10432875"/>
              <a:gd name="connsiteY142" fmla="*/ 150896 h 150896"/>
              <a:gd name="connsiteX143" fmla="*/ 10299490 w 10432875"/>
              <a:gd name="connsiteY143" fmla="*/ 150896 h 150896"/>
            </a:gdLst>
            <a:ahLst/>
            <a:cxnLst/>
            <a:rect l="l" t="t" r="r" b="b"/>
            <a:pathLst>
              <a:path w="10432875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  <a:moveTo>
                  <a:pt x="2020426" y="0"/>
                </a:moveTo>
                <a:lnTo>
                  <a:pt x="1886949" y="0"/>
                </a:lnTo>
                <a:lnTo>
                  <a:pt x="1753564" y="150896"/>
                </a:lnTo>
                <a:lnTo>
                  <a:pt x="1887041" y="150896"/>
                </a:lnTo>
                <a:close/>
                <a:moveTo>
                  <a:pt x="2308168" y="0"/>
                </a:moveTo>
                <a:lnTo>
                  <a:pt x="2174691" y="0"/>
                </a:lnTo>
                <a:lnTo>
                  <a:pt x="2041306" y="150896"/>
                </a:lnTo>
                <a:lnTo>
                  <a:pt x="2174783" y="150896"/>
                </a:lnTo>
                <a:close/>
                <a:moveTo>
                  <a:pt x="2595908" y="0"/>
                </a:moveTo>
                <a:lnTo>
                  <a:pt x="2462431" y="0"/>
                </a:lnTo>
                <a:lnTo>
                  <a:pt x="2329046" y="150896"/>
                </a:lnTo>
                <a:lnTo>
                  <a:pt x="2462523" y="150896"/>
                </a:lnTo>
                <a:close/>
                <a:moveTo>
                  <a:pt x="2883648" y="0"/>
                </a:moveTo>
                <a:lnTo>
                  <a:pt x="2750171" y="0"/>
                </a:lnTo>
                <a:lnTo>
                  <a:pt x="2616786" y="150896"/>
                </a:lnTo>
                <a:lnTo>
                  <a:pt x="2750263" y="150896"/>
                </a:lnTo>
                <a:close/>
                <a:moveTo>
                  <a:pt x="3171388" y="0"/>
                </a:moveTo>
                <a:lnTo>
                  <a:pt x="3037911" y="0"/>
                </a:lnTo>
                <a:lnTo>
                  <a:pt x="2904526" y="150896"/>
                </a:lnTo>
                <a:lnTo>
                  <a:pt x="3038003" y="150896"/>
                </a:lnTo>
                <a:close/>
                <a:moveTo>
                  <a:pt x="3459128" y="0"/>
                </a:moveTo>
                <a:lnTo>
                  <a:pt x="3325651" y="0"/>
                </a:lnTo>
                <a:lnTo>
                  <a:pt x="3192266" y="150896"/>
                </a:lnTo>
                <a:lnTo>
                  <a:pt x="3325743" y="150896"/>
                </a:lnTo>
                <a:close/>
                <a:moveTo>
                  <a:pt x="3773990" y="0"/>
                </a:moveTo>
                <a:lnTo>
                  <a:pt x="3640513" y="0"/>
                </a:lnTo>
                <a:lnTo>
                  <a:pt x="3507128" y="150896"/>
                </a:lnTo>
                <a:lnTo>
                  <a:pt x="3640605" y="150896"/>
                </a:lnTo>
                <a:close/>
                <a:moveTo>
                  <a:pt x="4061732" y="0"/>
                </a:moveTo>
                <a:lnTo>
                  <a:pt x="3928255" y="0"/>
                </a:lnTo>
                <a:lnTo>
                  <a:pt x="3794870" y="150896"/>
                </a:lnTo>
                <a:lnTo>
                  <a:pt x="3928347" y="150896"/>
                </a:lnTo>
                <a:close/>
                <a:moveTo>
                  <a:pt x="4349472" y="0"/>
                </a:moveTo>
                <a:lnTo>
                  <a:pt x="4215995" y="0"/>
                </a:lnTo>
                <a:lnTo>
                  <a:pt x="4082610" y="150896"/>
                </a:lnTo>
                <a:lnTo>
                  <a:pt x="4216087" y="150896"/>
                </a:lnTo>
                <a:close/>
                <a:moveTo>
                  <a:pt x="4637212" y="0"/>
                </a:moveTo>
                <a:lnTo>
                  <a:pt x="4503735" y="0"/>
                </a:lnTo>
                <a:lnTo>
                  <a:pt x="4370350" y="150896"/>
                </a:lnTo>
                <a:lnTo>
                  <a:pt x="4503827" y="150896"/>
                </a:lnTo>
                <a:close/>
                <a:moveTo>
                  <a:pt x="4924952" y="0"/>
                </a:moveTo>
                <a:lnTo>
                  <a:pt x="4791475" y="0"/>
                </a:lnTo>
                <a:lnTo>
                  <a:pt x="4658090" y="150896"/>
                </a:lnTo>
                <a:lnTo>
                  <a:pt x="4791567" y="150896"/>
                </a:lnTo>
                <a:close/>
                <a:moveTo>
                  <a:pt x="5212692" y="0"/>
                </a:moveTo>
                <a:lnTo>
                  <a:pt x="5079215" y="0"/>
                </a:lnTo>
                <a:lnTo>
                  <a:pt x="4945830" y="150896"/>
                </a:lnTo>
                <a:lnTo>
                  <a:pt x="5079307" y="150896"/>
                </a:lnTo>
                <a:close/>
                <a:moveTo>
                  <a:pt x="5487045" y="0"/>
                </a:moveTo>
                <a:lnTo>
                  <a:pt x="5353568" y="0"/>
                </a:lnTo>
                <a:lnTo>
                  <a:pt x="5220183" y="150896"/>
                </a:lnTo>
                <a:lnTo>
                  <a:pt x="5353660" y="150896"/>
                </a:lnTo>
                <a:close/>
                <a:moveTo>
                  <a:pt x="5774787" y="0"/>
                </a:moveTo>
                <a:lnTo>
                  <a:pt x="5641310" y="0"/>
                </a:lnTo>
                <a:lnTo>
                  <a:pt x="5507925" y="150896"/>
                </a:lnTo>
                <a:lnTo>
                  <a:pt x="5641402" y="150896"/>
                </a:lnTo>
                <a:close/>
                <a:moveTo>
                  <a:pt x="6062527" y="0"/>
                </a:moveTo>
                <a:lnTo>
                  <a:pt x="5929050" y="0"/>
                </a:lnTo>
                <a:lnTo>
                  <a:pt x="5795665" y="150896"/>
                </a:lnTo>
                <a:lnTo>
                  <a:pt x="5929142" y="150896"/>
                </a:lnTo>
                <a:close/>
                <a:moveTo>
                  <a:pt x="6350267" y="0"/>
                </a:moveTo>
                <a:lnTo>
                  <a:pt x="6216790" y="0"/>
                </a:lnTo>
                <a:lnTo>
                  <a:pt x="6083405" y="150896"/>
                </a:lnTo>
                <a:lnTo>
                  <a:pt x="6216882" y="150896"/>
                </a:lnTo>
                <a:close/>
                <a:moveTo>
                  <a:pt x="6638007" y="0"/>
                </a:moveTo>
                <a:lnTo>
                  <a:pt x="6504530" y="0"/>
                </a:lnTo>
                <a:lnTo>
                  <a:pt x="6371145" y="150896"/>
                </a:lnTo>
                <a:lnTo>
                  <a:pt x="6504622" y="150896"/>
                </a:lnTo>
                <a:close/>
                <a:moveTo>
                  <a:pt x="6925747" y="0"/>
                </a:moveTo>
                <a:lnTo>
                  <a:pt x="6792270" y="0"/>
                </a:lnTo>
                <a:lnTo>
                  <a:pt x="6658885" y="150896"/>
                </a:lnTo>
                <a:lnTo>
                  <a:pt x="6792362" y="150896"/>
                </a:lnTo>
                <a:close/>
                <a:moveTo>
                  <a:pt x="7240609" y="0"/>
                </a:moveTo>
                <a:lnTo>
                  <a:pt x="7107132" y="0"/>
                </a:lnTo>
                <a:lnTo>
                  <a:pt x="6973747" y="150896"/>
                </a:lnTo>
                <a:lnTo>
                  <a:pt x="7107224" y="150896"/>
                </a:lnTo>
                <a:close/>
                <a:moveTo>
                  <a:pt x="7528351" y="0"/>
                </a:moveTo>
                <a:lnTo>
                  <a:pt x="7394874" y="0"/>
                </a:lnTo>
                <a:lnTo>
                  <a:pt x="7261489" y="150896"/>
                </a:lnTo>
                <a:lnTo>
                  <a:pt x="7394966" y="150896"/>
                </a:lnTo>
                <a:close/>
                <a:moveTo>
                  <a:pt x="7816091" y="0"/>
                </a:moveTo>
                <a:lnTo>
                  <a:pt x="7682614" y="0"/>
                </a:lnTo>
                <a:lnTo>
                  <a:pt x="7549229" y="150896"/>
                </a:lnTo>
                <a:lnTo>
                  <a:pt x="7682706" y="150896"/>
                </a:lnTo>
                <a:close/>
                <a:moveTo>
                  <a:pt x="8103831" y="0"/>
                </a:moveTo>
                <a:lnTo>
                  <a:pt x="7970354" y="0"/>
                </a:lnTo>
                <a:lnTo>
                  <a:pt x="7836969" y="150896"/>
                </a:lnTo>
                <a:lnTo>
                  <a:pt x="7970446" y="150896"/>
                </a:lnTo>
                <a:close/>
                <a:moveTo>
                  <a:pt x="8391571" y="0"/>
                </a:moveTo>
                <a:lnTo>
                  <a:pt x="8258094" y="0"/>
                </a:lnTo>
                <a:lnTo>
                  <a:pt x="8124709" y="150896"/>
                </a:lnTo>
                <a:lnTo>
                  <a:pt x="8258186" y="150896"/>
                </a:lnTo>
                <a:close/>
                <a:moveTo>
                  <a:pt x="8679311" y="0"/>
                </a:moveTo>
                <a:lnTo>
                  <a:pt x="8545834" y="0"/>
                </a:lnTo>
                <a:lnTo>
                  <a:pt x="8412449" y="150896"/>
                </a:lnTo>
                <a:lnTo>
                  <a:pt x="8545926" y="150896"/>
                </a:lnTo>
                <a:close/>
                <a:moveTo>
                  <a:pt x="8994173" y="0"/>
                </a:moveTo>
                <a:lnTo>
                  <a:pt x="8860696" y="0"/>
                </a:lnTo>
                <a:lnTo>
                  <a:pt x="8727311" y="150896"/>
                </a:lnTo>
                <a:lnTo>
                  <a:pt x="8860788" y="150896"/>
                </a:lnTo>
                <a:close/>
                <a:moveTo>
                  <a:pt x="9281915" y="0"/>
                </a:moveTo>
                <a:lnTo>
                  <a:pt x="9148438" y="0"/>
                </a:lnTo>
                <a:lnTo>
                  <a:pt x="9015053" y="150896"/>
                </a:lnTo>
                <a:lnTo>
                  <a:pt x="9148530" y="150896"/>
                </a:lnTo>
                <a:close/>
                <a:moveTo>
                  <a:pt x="9569655" y="0"/>
                </a:moveTo>
                <a:lnTo>
                  <a:pt x="9436178" y="0"/>
                </a:lnTo>
                <a:lnTo>
                  <a:pt x="9302793" y="150896"/>
                </a:lnTo>
                <a:lnTo>
                  <a:pt x="9436270" y="150896"/>
                </a:lnTo>
                <a:close/>
                <a:moveTo>
                  <a:pt x="9857395" y="0"/>
                </a:moveTo>
                <a:lnTo>
                  <a:pt x="9723918" y="0"/>
                </a:lnTo>
                <a:lnTo>
                  <a:pt x="9590533" y="150896"/>
                </a:lnTo>
                <a:lnTo>
                  <a:pt x="9724010" y="150896"/>
                </a:lnTo>
                <a:close/>
                <a:moveTo>
                  <a:pt x="10145135" y="0"/>
                </a:moveTo>
                <a:lnTo>
                  <a:pt x="10011658" y="0"/>
                </a:lnTo>
                <a:lnTo>
                  <a:pt x="9878273" y="150896"/>
                </a:lnTo>
                <a:lnTo>
                  <a:pt x="10011750" y="150896"/>
                </a:lnTo>
                <a:close/>
                <a:moveTo>
                  <a:pt x="10432875" y="0"/>
                </a:moveTo>
                <a:lnTo>
                  <a:pt x="10299398" y="0"/>
                </a:lnTo>
                <a:lnTo>
                  <a:pt x="10166013" y="150896"/>
                </a:lnTo>
                <a:lnTo>
                  <a:pt x="10299490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0"/>
            <a:ext cx="2305254" cy="2796202"/>
          </a:xfrm>
          <a:custGeom>
            <a:avLst/>
            <a:gdLst>
              <a:gd name="connsiteX0" fmla="*/ 1879493 w 3069366"/>
              <a:gd name="connsiteY0" fmla="*/ 0 h 3723046"/>
              <a:gd name="connsiteX1" fmla="*/ 3069366 w 3069366"/>
              <a:gd name="connsiteY1" fmla="*/ 0 h 3723046"/>
              <a:gd name="connsiteX2" fmla="*/ 40957 w 3069366"/>
              <a:gd name="connsiteY2" fmla="*/ 3715732 h 3723046"/>
              <a:gd name="connsiteX3" fmla="*/ 0 w 3069366"/>
              <a:gd name="connsiteY3" fmla="*/ 3723046 h 3723046"/>
              <a:gd name="connsiteX4" fmla="*/ 0 w 3069366"/>
              <a:gd name="connsiteY4" fmla="*/ 2498905 h 3723046"/>
              <a:gd name="connsiteX5" fmla="*/ 50605 w 3069366"/>
              <a:gd name="connsiteY5" fmla="*/ 2485893 h 3723046"/>
              <a:gd name="connsiteX6" fmla="*/ 1879493 w 3069366"/>
              <a:gd name="connsiteY6" fmla="*/ 0 h 3723046"/>
            </a:gdLst>
            <a:ahLst/>
            <a:cxnLst/>
            <a:rect l="l" t="t" r="r" b="b"/>
            <a:pathLst>
              <a:path w="3069366" h="3723046">
                <a:moveTo>
                  <a:pt x="1879493" y="0"/>
                </a:moveTo>
                <a:lnTo>
                  <a:pt x="3069366" y="0"/>
                </a:lnTo>
                <a:cubicBezTo>
                  <a:pt x="3069366" y="1832862"/>
                  <a:pt x="1769267" y="3362069"/>
                  <a:pt x="40957" y="3715732"/>
                </a:cubicBezTo>
                <a:lnTo>
                  <a:pt x="0" y="3723046"/>
                </a:lnTo>
                <a:lnTo>
                  <a:pt x="0" y="2498905"/>
                </a:lnTo>
                <a:lnTo>
                  <a:pt x="50605" y="2485893"/>
                </a:lnTo>
                <a:cubicBezTo>
                  <a:pt x="1110170" y="2156334"/>
                  <a:pt x="1879493" y="1168010"/>
                  <a:pt x="187949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31478" y="885576"/>
            <a:ext cx="11811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446990" y="1031546"/>
            <a:ext cx="2044700" cy="4064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</a:t>
            </a: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atalogue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886278" y="2160719"/>
            <a:ext cx="37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648137" y="2961698"/>
            <a:ext cx="37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技术方案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886278" y="2961698"/>
            <a:ext cx="37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痛点分析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510490" y="2920200"/>
            <a:ext cx="393700" cy="386388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 dirty="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1.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7251596" y="2920200"/>
            <a:ext cx="393700" cy="386388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 dirty="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2.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7648137" y="3762677"/>
            <a:ext cx="37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落地规划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86278" y="3762677"/>
            <a:ext cx="37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市场价值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510490" y="3718509"/>
            <a:ext cx="393700" cy="386388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 dirty="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3.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7251596" y="3718509"/>
            <a:ext cx="393700" cy="386388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 dirty="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4.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2886278" y="4563656"/>
            <a:ext cx="37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>
            <a:off x="2886278" y="5364635"/>
            <a:ext cx="37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20" grpId="0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00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759125" y="6707104"/>
            <a:ext cx="10432875" cy="150896"/>
          </a:xfrm>
          <a:custGeom>
            <a:avLst/>
            <a:gdLst>
              <a:gd name="connsiteX0" fmla="*/ 266862 w 10432875"/>
              <a:gd name="connsiteY0" fmla="*/ 0 h 150896"/>
              <a:gd name="connsiteX1" fmla="*/ 133385 w 10432875"/>
              <a:gd name="connsiteY1" fmla="*/ 0 h 150896"/>
              <a:gd name="connsiteX2" fmla="*/ 0 w 10432875"/>
              <a:gd name="connsiteY2" fmla="*/ 150896 h 150896"/>
              <a:gd name="connsiteX3" fmla="*/ 133477 w 10432875"/>
              <a:gd name="connsiteY3" fmla="*/ 150896 h 150896"/>
              <a:gd name="connsiteX4" fmla="*/ 554604 w 10432875"/>
              <a:gd name="connsiteY4" fmla="*/ 0 h 150896"/>
              <a:gd name="connsiteX5" fmla="*/ 421127 w 10432875"/>
              <a:gd name="connsiteY5" fmla="*/ 0 h 150896"/>
              <a:gd name="connsiteX6" fmla="*/ 287742 w 10432875"/>
              <a:gd name="connsiteY6" fmla="*/ 150896 h 150896"/>
              <a:gd name="connsiteX7" fmla="*/ 421219 w 10432875"/>
              <a:gd name="connsiteY7" fmla="*/ 150896 h 150896"/>
              <a:gd name="connsiteX8" fmla="*/ 842344 w 10432875"/>
              <a:gd name="connsiteY8" fmla="*/ 0 h 150896"/>
              <a:gd name="connsiteX9" fmla="*/ 708867 w 10432875"/>
              <a:gd name="connsiteY9" fmla="*/ 0 h 150896"/>
              <a:gd name="connsiteX10" fmla="*/ 575482 w 10432875"/>
              <a:gd name="connsiteY10" fmla="*/ 150896 h 150896"/>
              <a:gd name="connsiteX11" fmla="*/ 708959 w 10432875"/>
              <a:gd name="connsiteY11" fmla="*/ 150896 h 150896"/>
              <a:gd name="connsiteX12" fmla="*/ 1130084 w 10432875"/>
              <a:gd name="connsiteY12" fmla="*/ 0 h 150896"/>
              <a:gd name="connsiteX13" fmla="*/ 996607 w 10432875"/>
              <a:gd name="connsiteY13" fmla="*/ 0 h 150896"/>
              <a:gd name="connsiteX14" fmla="*/ 863222 w 10432875"/>
              <a:gd name="connsiteY14" fmla="*/ 150896 h 150896"/>
              <a:gd name="connsiteX15" fmla="*/ 996699 w 10432875"/>
              <a:gd name="connsiteY15" fmla="*/ 150896 h 150896"/>
              <a:gd name="connsiteX16" fmla="*/ 1417824 w 10432875"/>
              <a:gd name="connsiteY16" fmla="*/ 0 h 150896"/>
              <a:gd name="connsiteX17" fmla="*/ 1284347 w 10432875"/>
              <a:gd name="connsiteY17" fmla="*/ 0 h 150896"/>
              <a:gd name="connsiteX18" fmla="*/ 1150962 w 10432875"/>
              <a:gd name="connsiteY18" fmla="*/ 150896 h 150896"/>
              <a:gd name="connsiteX19" fmla="*/ 1284439 w 10432875"/>
              <a:gd name="connsiteY19" fmla="*/ 150896 h 150896"/>
              <a:gd name="connsiteX20" fmla="*/ 1705564 w 10432875"/>
              <a:gd name="connsiteY20" fmla="*/ 0 h 150896"/>
              <a:gd name="connsiteX21" fmla="*/ 1572087 w 10432875"/>
              <a:gd name="connsiteY21" fmla="*/ 0 h 150896"/>
              <a:gd name="connsiteX22" fmla="*/ 1438702 w 10432875"/>
              <a:gd name="connsiteY22" fmla="*/ 150896 h 150896"/>
              <a:gd name="connsiteX23" fmla="*/ 1572179 w 10432875"/>
              <a:gd name="connsiteY23" fmla="*/ 150896 h 150896"/>
              <a:gd name="connsiteX24" fmla="*/ 2020426 w 10432875"/>
              <a:gd name="connsiteY24" fmla="*/ 0 h 150896"/>
              <a:gd name="connsiteX25" fmla="*/ 1886949 w 10432875"/>
              <a:gd name="connsiteY25" fmla="*/ 0 h 150896"/>
              <a:gd name="connsiteX26" fmla="*/ 1753564 w 10432875"/>
              <a:gd name="connsiteY26" fmla="*/ 150896 h 150896"/>
              <a:gd name="connsiteX27" fmla="*/ 1887041 w 10432875"/>
              <a:gd name="connsiteY27" fmla="*/ 150896 h 150896"/>
              <a:gd name="connsiteX28" fmla="*/ 2308168 w 10432875"/>
              <a:gd name="connsiteY28" fmla="*/ 0 h 150896"/>
              <a:gd name="connsiteX29" fmla="*/ 2174691 w 10432875"/>
              <a:gd name="connsiteY29" fmla="*/ 0 h 150896"/>
              <a:gd name="connsiteX30" fmla="*/ 2041306 w 10432875"/>
              <a:gd name="connsiteY30" fmla="*/ 150896 h 150896"/>
              <a:gd name="connsiteX31" fmla="*/ 2174783 w 10432875"/>
              <a:gd name="connsiteY31" fmla="*/ 150896 h 150896"/>
              <a:gd name="connsiteX32" fmla="*/ 2595908 w 10432875"/>
              <a:gd name="connsiteY32" fmla="*/ 0 h 150896"/>
              <a:gd name="connsiteX33" fmla="*/ 2462431 w 10432875"/>
              <a:gd name="connsiteY33" fmla="*/ 0 h 150896"/>
              <a:gd name="connsiteX34" fmla="*/ 2329046 w 10432875"/>
              <a:gd name="connsiteY34" fmla="*/ 150896 h 150896"/>
              <a:gd name="connsiteX35" fmla="*/ 2462523 w 10432875"/>
              <a:gd name="connsiteY35" fmla="*/ 150896 h 150896"/>
              <a:gd name="connsiteX36" fmla="*/ 2883648 w 10432875"/>
              <a:gd name="connsiteY36" fmla="*/ 0 h 150896"/>
              <a:gd name="connsiteX37" fmla="*/ 2750171 w 10432875"/>
              <a:gd name="connsiteY37" fmla="*/ 0 h 150896"/>
              <a:gd name="connsiteX38" fmla="*/ 2616786 w 10432875"/>
              <a:gd name="connsiteY38" fmla="*/ 150896 h 150896"/>
              <a:gd name="connsiteX39" fmla="*/ 2750263 w 10432875"/>
              <a:gd name="connsiteY39" fmla="*/ 150896 h 150896"/>
              <a:gd name="connsiteX40" fmla="*/ 3171388 w 10432875"/>
              <a:gd name="connsiteY40" fmla="*/ 0 h 150896"/>
              <a:gd name="connsiteX41" fmla="*/ 3037911 w 10432875"/>
              <a:gd name="connsiteY41" fmla="*/ 0 h 150896"/>
              <a:gd name="connsiteX42" fmla="*/ 2904526 w 10432875"/>
              <a:gd name="connsiteY42" fmla="*/ 150896 h 150896"/>
              <a:gd name="connsiteX43" fmla="*/ 3038003 w 10432875"/>
              <a:gd name="connsiteY43" fmla="*/ 150896 h 150896"/>
              <a:gd name="connsiteX44" fmla="*/ 3459128 w 10432875"/>
              <a:gd name="connsiteY44" fmla="*/ 0 h 150896"/>
              <a:gd name="connsiteX45" fmla="*/ 3325651 w 10432875"/>
              <a:gd name="connsiteY45" fmla="*/ 0 h 150896"/>
              <a:gd name="connsiteX46" fmla="*/ 3192266 w 10432875"/>
              <a:gd name="connsiteY46" fmla="*/ 150896 h 150896"/>
              <a:gd name="connsiteX47" fmla="*/ 3325743 w 10432875"/>
              <a:gd name="connsiteY47" fmla="*/ 150896 h 150896"/>
              <a:gd name="connsiteX48" fmla="*/ 3773990 w 10432875"/>
              <a:gd name="connsiteY48" fmla="*/ 0 h 150896"/>
              <a:gd name="connsiteX49" fmla="*/ 3640513 w 10432875"/>
              <a:gd name="connsiteY49" fmla="*/ 0 h 150896"/>
              <a:gd name="connsiteX50" fmla="*/ 3507128 w 10432875"/>
              <a:gd name="connsiteY50" fmla="*/ 150896 h 150896"/>
              <a:gd name="connsiteX51" fmla="*/ 3640605 w 10432875"/>
              <a:gd name="connsiteY51" fmla="*/ 150896 h 150896"/>
              <a:gd name="connsiteX52" fmla="*/ 4061732 w 10432875"/>
              <a:gd name="connsiteY52" fmla="*/ 0 h 150896"/>
              <a:gd name="connsiteX53" fmla="*/ 3928255 w 10432875"/>
              <a:gd name="connsiteY53" fmla="*/ 0 h 150896"/>
              <a:gd name="connsiteX54" fmla="*/ 3794870 w 10432875"/>
              <a:gd name="connsiteY54" fmla="*/ 150896 h 150896"/>
              <a:gd name="connsiteX55" fmla="*/ 3928347 w 10432875"/>
              <a:gd name="connsiteY55" fmla="*/ 150896 h 150896"/>
              <a:gd name="connsiteX56" fmla="*/ 4349472 w 10432875"/>
              <a:gd name="connsiteY56" fmla="*/ 0 h 150896"/>
              <a:gd name="connsiteX57" fmla="*/ 4215995 w 10432875"/>
              <a:gd name="connsiteY57" fmla="*/ 0 h 150896"/>
              <a:gd name="connsiteX58" fmla="*/ 4082610 w 10432875"/>
              <a:gd name="connsiteY58" fmla="*/ 150896 h 150896"/>
              <a:gd name="connsiteX59" fmla="*/ 4216087 w 10432875"/>
              <a:gd name="connsiteY59" fmla="*/ 150896 h 150896"/>
              <a:gd name="connsiteX60" fmla="*/ 4637212 w 10432875"/>
              <a:gd name="connsiteY60" fmla="*/ 0 h 150896"/>
              <a:gd name="connsiteX61" fmla="*/ 4503735 w 10432875"/>
              <a:gd name="connsiteY61" fmla="*/ 0 h 150896"/>
              <a:gd name="connsiteX62" fmla="*/ 4370350 w 10432875"/>
              <a:gd name="connsiteY62" fmla="*/ 150896 h 150896"/>
              <a:gd name="connsiteX63" fmla="*/ 4503827 w 10432875"/>
              <a:gd name="connsiteY63" fmla="*/ 150896 h 150896"/>
              <a:gd name="connsiteX64" fmla="*/ 4924952 w 10432875"/>
              <a:gd name="connsiteY64" fmla="*/ 0 h 150896"/>
              <a:gd name="connsiteX65" fmla="*/ 4791475 w 10432875"/>
              <a:gd name="connsiteY65" fmla="*/ 0 h 150896"/>
              <a:gd name="connsiteX66" fmla="*/ 4658090 w 10432875"/>
              <a:gd name="connsiteY66" fmla="*/ 150896 h 150896"/>
              <a:gd name="connsiteX67" fmla="*/ 4791567 w 10432875"/>
              <a:gd name="connsiteY67" fmla="*/ 150896 h 150896"/>
              <a:gd name="connsiteX68" fmla="*/ 5212692 w 10432875"/>
              <a:gd name="connsiteY68" fmla="*/ 0 h 150896"/>
              <a:gd name="connsiteX69" fmla="*/ 5079215 w 10432875"/>
              <a:gd name="connsiteY69" fmla="*/ 0 h 150896"/>
              <a:gd name="connsiteX70" fmla="*/ 4945830 w 10432875"/>
              <a:gd name="connsiteY70" fmla="*/ 150896 h 150896"/>
              <a:gd name="connsiteX71" fmla="*/ 5079307 w 10432875"/>
              <a:gd name="connsiteY71" fmla="*/ 150896 h 150896"/>
              <a:gd name="connsiteX72" fmla="*/ 5487045 w 10432875"/>
              <a:gd name="connsiteY72" fmla="*/ 0 h 150896"/>
              <a:gd name="connsiteX73" fmla="*/ 5353568 w 10432875"/>
              <a:gd name="connsiteY73" fmla="*/ 0 h 150896"/>
              <a:gd name="connsiteX74" fmla="*/ 5220183 w 10432875"/>
              <a:gd name="connsiteY74" fmla="*/ 150896 h 150896"/>
              <a:gd name="connsiteX75" fmla="*/ 5353660 w 10432875"/>
              <a:gd name="connsiteY75" fmla="*/ 150896 h 150896"/>
              <a:gd name="connsiteX76" fmla="*/ 5774787 w 10432875"/>
              <a:gd name="connsiteY76" fmla="*/ 0 h 150896"/>
              <a:gd name="connsiteX77" fmla="*/ 5641310 w 10432875"/>
              <a:gd name="connsiteY77" fmla="*/ 0 h 150896"/>
              <a:gd name="connsiteX78" fmla="*/ 5507925 w 10432875"/>
              <a:gd name="connsiteY78" fmla="*/ 150896 h 150896"/>
              <a:gd name="connsiteX79" fmla="*/ 5641402 w 10432875"/>
              <a:gd name="connsiteY79" fmla="*/ 150896 h 150896"/>
              <a:gd name="connsiteX80" fmla="*/ 6062527 w 10432875"/>
              <a:gd name="connsiteY80" fmla="*/ 0 h 150896"/>
              <a:gd name="connsiteX81" fmla="*/ 5929050 w 10432875"/>
              <a:gd name="connsiteY81" fmla="*/ 0 h 150896"/>
              <a:gd name="connsiteX82" fmla="*/ 5795665 w 10432875"/>
              <a:gd name="connsiteY82" fmla="*/ 150896 h 150896"/>
              <a:gd name="connsiteX83" fmla="*/ 5929142 w 10432875"/>
              <a:gd name="connsiteY83" fmla="*/ 150896 h 150896"/>
              <a:gd name="connsiteX84" fmla="*/ 6350267 w 10432875"/>
              <a:gd name="connsiteY84" fmla="*/ 0 h 150896"/>
              <a:gd name="connsiteX85" fmla="*/ 6216790 w 10432875"/>
              <a:gd name="connsiteY85" fmla="*/ 0 h 150896"/>
              <a:gd name="connsiteX86" fmla="*/ 6083405 w 10432875"/>
              <a:gd name="connsiteY86" fmla="*/ 150896 h 150896"/>
              <a:gd name="connsiteX87" fmla="*/ 6216882 w 10432875"/>
              <a:gd name="connsiteY87" fmla="*/ 150896 h 150896"/>
              <a:gd name="connsiteX88" fmla="*/ 6638007 w 10432875"/>
              <a:gd name="connsiteY88" fmla="*/ 0 h 150896"/>
              <a:gd name="connsiteX89" fmla="*/ 6504530 w 10432875"/>
              <a:gd name="connsiteY89" fmla="*/ 0 h 150896"/>
              <a:gd name="connsiteX90" fmla="*/ 6371145 w 10432875"/>
              <a:gd name="connsiteY90" fmla="*/ 150896 h 150896"/>
              <a:gd name="connsiteX91" fmla="*/ 6504622 w 10432875"/>
              <a:gd name="connsiteY91" fmla="*/ 150896 h 150896"/>
              <a:gd name="connsiteX92" fmla="*/ 6925747 w 10432875"/>
              <a:gd name="connsiteY92" fmla="*/ 0 h 150896"/>
              <a:gd name="connsiteX93" fmla="*/ 6792270 w 10432875"/>
              <a:gd name="connsiteY93" fmla="*/ 0 h 150896"/>
              <a:gd name="connsiteX94" fmla="*/ 6658885 w 10432875"/>
              <a:gd name="connsiteY94" fmla="*/ 150896 h 150896"/>
              <a:gd name="connsiteX95" fmla="*/ 6792362 w 10432875"/>
              <a:gd name="connsiteY95" fmla="*/ 150896 h 150896"/>
              <a:gd name="connsiteX96" fmla="*/ 7240609 w 10432875"/>
              <a:gd name="connsiteY96" fmla="*/ 0 h 150896"/>
              <a:gd name="connsiteX97" fmla="*/ 7107132 w 10432875"/>
              <a:gd name="connsiteY97" fmla="*/ 0 h 150896"/>
              <a:gd name="connsiteX98" fmla="*/ 6973747 w 10432875"/>
              <a:gd name="connsiteY98" fmla="*/ 150896 h 150896"/>
              <a:gd name="connsiteX99" fmla="*/ 7107224 w 10432875"/>
              <a:gd name="connsiteY99" fmla="*/ 150896 h 150896"/>
              <a:gd name="connsiteX100" fmla="*/ 7528351 w 10432875"/>
              <a:gd name="connsiteY100" fmla="*/ 0 h 150896"/>
              <a:gd name="connsiteX101" fmla="*/ 7394874 w 10432875"/>
              <a:gd name="connsiteY101" fmla="*/ 0 h 150896"/>
              <a:gd name="connsiteX102" fmla="*/ 7261489 w 10432875"/>
              <a:gd name="connsiteY102" fmla="*/ 150896 h 150896"/>
              <a:gd name="connsiteX103" fmla="*/ 7394966 w 10432875"/>
              <a:gd name="connsiteY103" fmla="*/ 150896 h 150896"/>
              <a:gd name="connsiteX104" fmla="*/ 7816091 w 10432875"/>
              <a:gd name="connsiteY104" fmla="*/ 0 h 150896"/>
              <a:gd name="connsiteX105" fmla="*/ 7682614 w 10432875"/>
              <a:gd name="connsiteY105" fmla="*/ 0 h 150896"/>
              <a:gd name="connsiteX106" fmla="*/ 7549229 w 10432875"/>
              <a:gd name="connsiteY106" fmla="*/ 150896 h 150896"/>
              <a:gd name="connsiteX107" fmla="*/ 7682706 w 10432875"/>
              <a:gd name="connsiteY107" fmla="*/ 150896 h 150896"/>
              <a:gd name="connsiteX108" fmla="*/ 8103831 w 10432875"/>
              <a:gd name="connsiteY108" fmla="*/ 0 h 150896"/>
              <a:gd name="connsiteX109" fmla="*/ 7970354 w 10432875"/>
              <a:gd name="connsiteY109" fmla="*/ 0 h 150896"/>
              <a:gd name="connsiteX110" fmla="*/ 7836969 w 10432875"/>
              <a:gd name="connsiteY110" fmla="*/ 150896 h 150896"/>
              <a:gd name="connsiteX111" fmla="*/ 7970446 w 10432875"/>
              <a:gd name="connsiteY111" fmla="*/ 150896 h 150896"/>
              <a:gd name="connsiteX112" fmla="*/ 8391571 w 10432875"/>
              <a:gd name="connsiteY112" fmla="*/ 0 h 150896"/>
              <a:gd name="connsiteX113" fmla="*/ 8258094 w 10432875"/>
              <a:gd name="connsiteY113" fmla="*/ 0 h 150896"/>
              <a:gd name="connsiteX114" fmla="*/ 8124709 w 10432875"/>
              <a:gd name="connsiteY114" fmla="*/ 150896 h 150896"/>
              <a:gd name="connsiteX115" fmla="*/ 8258186 w 10432875"/>
              <a:gd name="connsiteY115" fmla="*/ 150896 h 150896"/>
              <a:gd name="connsiteX116" fmla="*/ 8679311 w 10432875"/>
              <a:gd name="connsiteY116" fmla="*/ 0 h 150896"/>
              <a:gd name="connsiteX117" fmla="*/ 8545834 w 10432875"/>
              <a:gd name="connsiteY117" fmla="*/ 0 h 150896"/>
              <a:gd name="connsiteX118" fmla="*/ 8412449 w 10432875"/>
              <a:gd name="connsiteY118" fmla="*/ 150896 h 150896"/>
              <a:gd name="connsiteX119" fmla="*/ 8545926 w 10432875"/>
              <a:gd name="connsiteY119" fmla="*/ 150896 h 150896"/>
              <a:gd name="connsiteX120" fmla="*/ 8994173 w 10432875"/>
              <a:gd name="connsiteY120" fmla="*/ 0 h 150896"/>
              <a:gd name="connsiteX121" fmla="*/ 8860696 w 10432875"/>
              <a:gd name="connsiteY121" fmla="*/ 0 h 150896"/>
              <a:gd name="connsiteX122" fmla="*/ 8727311 w 10432875"/>
              <a:gd name="connsiteY122" fmla="*/ 150896 h 150896"/>
              <a:gd name="connsiteX123" fmla="*/ 8860788 w 10432875"/>
              <a:gd name="connsiteY123" fmla="*/ 150896 h 150896"/>
              <a:gd name="connsiteX124" fmla="*/ 9281915 w 10432875"/>
              <a:gd name="connsiteY124" fmla="*/ 0 h 150896"/>
              <a:gd name="connsiteX125" fmla="*/ 9148438 w 10432875"/>
              <a:gd name="connsiteY125" fmla="*/ 0 h 150896"/>
              <a:gd name="connsiteX126" fmla="*/ 9015053 w 10432875"/>
              <a:gd name="connsiteY126" fmla="*/ 150896 h 150896"/>
              <a:gd name="connsiteX127" fmla="*/ 9148530 w 10432875"/>
              <a:gd name="connsiteY127" fmla="*/ 150896 h 150896"/>
              <a:gd name="connsiteX128" fmla="*/ 9569655 w 10432875"/>
              <a:gd name="connsiteY128" fmla="*/ 0 h 150896"/>
              <a:gd name="connsiteX129" fmla="*/ 9436178 w 10432875"/>
              <a:gd name="connsiteY129" fmla="*/ 0 h 150896"/>
              <a:gd name="connsiteX130" fmla="*/ 9302793 w 10432875"/>
              <a:gd name="connsiteY130" fmla="*/ 150896 h 150896"/>
              <a:gd name="connsiteX131" fmla="*/ 9436270 w 10432875"/>
              <a:gd name="connsiteY131" fmla="*/ 150896 h 150896"/>
              <a:gd name="connsiteX132" fmla="*/ 9857395 w 10432875"/>
              <a:gd name="connsiteY132" fmla="*/ 0 h 150896"/>
              <a:gd name="connsiteX133" fmla="*/ 9723918 w 10432875"/>
              <a:gd name="connsiteY133" fmla="*/ 0 h 150896"/>
              <a:gd name="connsiteX134" fmla="*/ 9590533 w 10432875"/>
              <a:gd name="connsiteY134" fmla="*/ 150896 h 150896"/>
              <a:gd name="connsiteX135" fmla="*/ 9724010 w 10432875"/>
              <a:gd name="connsiteY135" fmla="*/ 150896 h 150896"/>
              <a:gd name="connsiteX136" fmla="*/ 10145135 w 10432875"/>
              <a:gd name="connsiteY136" fmla="*/ 0 h 150896"/>
              <a:gd name="connsiteX137" fmla="*/ 10011658 w 10432875"/>
              <a:gd name="connsiteY137" fmla="*/ 0 h 150896"/>
              <a:gd name="connsiteX138" fmla="*/ 9878273 w 10432875"/>
              <a:gd name="connsiteY138" fmla="*/ 150896 h 150896"/>
              <a:gd name="connsiteX139" fmla="*/ 10011750 w 10432875"/>
              <a:gd name="connsiteY139" fmla="*/ 150896 h 150896"/>
              <a:gd name="connsiteX140" fmla="*/ 10432875 w 10432875"/>
              <a:gd name="connsiteY140" fmla="*/ 0 h 150896"/>
              <a:gd name="connsiteX141" fmla="*/ 10299398 w 10432875"/>
              <a:gd name="connsiteY141" fmla="*/ 0 h 150896"/>
              <a:gd name="connsiteX142" fmla="*/ 10166013 w 10432875"/>
              <a:gd name="connsiteY142" fmla="*/ 150896 h 150896"/>
              <a:gd name="connsiteX143" fmla="*/ 10299490 w 10432875"/>
              <a:gd name="connsiteY143" fmla="*/ 150896 h 150896"/>
            </a:gdLst>
            <a:ahLst/>
            <a:cxnLst/>
            <a:rect l="l" t="t" r="r" b="b"/>
            <a:pathLst>
              <a:path w="10432875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  <a:moveTo>
                  <a:pt x="2020426" y="0"/>
                </a:moveTo>
                <a:lnTo>
                  <a:pt x="1886949" y="0"/>
                </a:lnTo>
                <a:lnTo>
                  <a:pt x="1753564" y="150896"/>
                </a:lnTo>
                <a:lnTo>
                  <a:pt x="1887041" y="150896"/>
                </a:lnTo>
                <a:close/>
                <a:moveTo>
                  <a:pt x="2308168" y="0"/>
                </a:moveTo>
                <a:lnTo>
                  <a:pt x="2174691" y="0"/>
                </a:lnTo>
                <a:lnTo>
                  <a:pt x="2041306" y="150896"/>
                </a:lnTo>
                <a:lnTo>
                  <a:pt x="2174783" y="150896"/>
                </a:lnTo>
                <a:close/>
                <a:moveTo>
                  <a:pt x="2595908" y="0"/>
                </a:moveTo>
                <a:lnTo>
                  <a:pt x="2462431" y="0"/>
                </a:lnTo>
                <a:lnTo>
                  <a:pt x="2329046" y="150896"/>
                </a:lnTo>
                <a:lnTo>
                  <a:pt x="2462523" y="150896"/>
                </a:lnTo>
                <a:close/>
                <a:moveTo>
                  <a:pt x="2883648" y="0"/>
                </a:moveTo>
                <a:lnTo>
                  <a:pt x="2750171" y="0"/>
                </a:lnTo>
                <a:lnTo>
                  <a:pt x="2616786" y="150896"/>
                </a:lnTo>
                <a:lnTo>
                  <a:pt x="2750263" y="150896"/>
                </a:lnTo>
                <a:close/>
                <a:moveTo>
                  <a:pt x="3171388" y="0"/>
                </a:moveTo>
                <a:lnTo>
                  <a:pt x="3037911" y="0"/>
                </a:lnTo>
                <a:lnTo>
                  <a:pt x="2904526" y="150896"/>
                </a:lnTo>
                <a:lnTo>
                  <a:pt x="3038003" y="150896"/>
                </a:lnTo>
                <a:close/>
                <a:moveTo>
                  <a:pt x="3459128" y="0"/>
                </a:moveTo>
                <a:lnTo>
                  <a:pt x="3325651" y="0"/>
                </a:lnTo>
                <a:lnTo>
                  <a:pt x="3192266" y="150896"/>
                </a:lnTo>
                <a:lnTo>
                  <a:pt x="3325743" y="150896"/>
                </a:lnTo>
                <a:close/>
                <a:moveTo>
                  <a:pt x="3773990" y="0"/>
                </a:moveTo>
                <a:lnTo>
                  <a:pt x="3640513" y="0"/>
                </a:lnTo>
                <a:lnTo>
                  <a:pt x="3507128" y="150896"/>
                </a:lnTo>
                <a:lnTo>
                  <a:pt x="3640605" y="150896"/>
                </a:lnTo>
                <a:close/>
                <a:moveTo>
                  <a:pt x="4061732" y="0"/>
                </a:moveTo>
                <a:lnTo>
                  <a:pt x="3928255" y="0"/>
                </a:lnTo>
                <a:lnTo>
                  <a:pt x="3794870" y="150896"/>
                </a:lnTo>
                <a:lnTo>
                  <a:pt x="3928347" y="150896"/>
                </a:lnTo>
                <a:close/>
                <a:moveTo>
                  <a:pt x="4349472" y="0"/>
                </a:moveTo>
                <a:lnTo>
                  <a:pt x="4215995" y="0"/>
                </a:lnTo>
                <a:lnTo>
                  <a:pt x="4082610" y="150896"/>
                </a:lnTo>
                <a:lnTo>
                  <a:pt x="4216087" y="150896"/>
                </a:lnTo>
                <a:close/>
                <a:moveTo>
                  <a:pt x="4637212" y="0"/>
                </a:moveTo>
                <a:lnTo>
                  <a:pt x="4503735" y="0"/>
                </a:lnTo>
                <a:lnTo>
                  <a:pt x="4370350" y="150896"/>
                </a:lnTo>
                <a:lnTo>
                  <a:pt x="4503827" y="150896"/>
                </a:lnTo>
                <a:close/>
                <a:moveTo>
                  <a:pt x="4924952" y="0"/>
                </a:moveTo>
                <a:lnTo>
                  <a:pt x="4791475" y="0"/>
                </a:lnTo>
                <a:lnTo>
                  <a:pt x="4658090" y="150896"/>
                </a:lnTo>
                <a:lnTo>
                  <a:pt x="4791567" y="150896"/>
                </a:lnTo>
                <a:close/>
                <a:moveTo>
                  <a:pt x="5212692" y="0"/>
                </a:moveTo>
                <a:lnTo>
                  <a:pt x="5079215" y="0"/>
                </a:lnTo>
                <a:lnTo>
                  <a:pt x="4945830" y="150896"/>
                </a:lnTo>
                <a:lnTo>
                  <a:pt x="5079307" y="150896"/>
                </a:lnTo>
                <a:close/>
                <a:moveTo>
                  <a:pt x="5487045" y="0"/>
                </a:moveTo>
                <a:lnTo>
                  <a:pt x="5353568" y="0"/>
                </a:lnTo>
                <a:lnTo>
                  <a:pt x="5220183" y="150896"/>
                </a:lnTo>
                <a:lnTo>
                  <a:pt x="5353660" y="150896"/>
                </a:lnTo>
                <a:close/>
                <a:moveTo>
                  <a:pt x="5774787" y="0"/>
                </a:moveTo>
                <a:lnTo>
                  <a:pt x="5641310" y="0"/>
                </a:lnTo>
                <a:lnTo>
                  <a:pt x="5507925" y="150896"/>
                </a:lnTo>
                <a:lnTo>
                  <a:pt x="5641402" y="150896"/>
                </a:lnTo>
                <a:close/>
                <a:moveTo>
                  <a:pt x="6062527" y="0"/>
                </a:moveTo>
                <a:lnTo>
                  <a:pt x="5929050" y="0"/>
                </a:lnTo>
                <a:lnTo>
                  <a:pt x="5795665" y="150896"/>
                </a:lnTo>
                <a:lnTo>
                  <a:pt x="5929142" y="150896"/>
                </a:lnTo>
                <a:close/>
                <a:moveTo>
                  <a:pt x="6350267" y="0"/>
                </a:moveTo>
                <a:lnTo>
                  <a:pt x="6216790" y="0"/>
                </a:lnTo>
                <a:lnTo>
                  <a:pt x="6083405" y="150896"/>
                </a:lnTo>
                <a:lnTo>
                  <a:pt x="6216882" y="150896"/>
                </a:lnTo>
                <a:close/>
                <a:moveTo>
                  <a:pt x="6638007" y="0"/>
                </a:moveTo>
                <a:lnTo>
                  <a:pt x="6504530" y="0"/>
                </a:lnTo>
                <a:lnTo>
                  <a:pt x="6371145" y="150896"/>
                </a:lnTo>
                <a:lnTo>
                  <a:pt x="6504622" y="150896"/>
                </a:lnTo>
                <a:close/>
                <a:moveTo>
                  <a:pt x="6925747" y="0"/>
                </a:moveTo>
                <a:lnTo>
                  <a:pt x="6792270" y="0"/>
                </a:lnTo>
                <a:lnTo>
                  <a:pt x="6658885" y="150896"/>
                </a:lnTo>
                <a:lnTo>
                  <a:pt x="6792362" y="150896"/>
                </a:lnTo>
                <a:close/>
                <a:moveTo>
                  <a:pt x="7240609" y="0"/>
                </a:moveTo>
                <a:lnTo>
                  <a:pt x="7107132" y="0"/>
                </a:lnTo>
                <a:lnTo>
                  <a:pt x="6973747" y="150896"/>
                </a:lnTo>
                <a:lnTo>
                  <a:pt x="7107224" y="150896"/>
                </a:lnTo>
                <a:close/>
                <a:moveTo>
                  <a:pt x="7528351" y="0"/>
                </a:moveTo>
                <a:lnTo>
                  <a:pt x="7394874" y="0"/>
                </a:lnTo>
                <a:lnTo>
                  <a:pt x="7261489" y="150896"/>
                </a:lnTo>
                <a:lnTo>
                  <a:pt x="7394966" y="150896"/>
                </a:lnTo>
                <a:close/>
                <a:moveTo>
                  <a:pt x="7816091" y="0"/>
                </a:moveTo>
                <a:lnTo>
                  <a:pt x="7682614" y="0"/>
                </a:lnTo>
                <a:lnTo>
                  <a:pt x="7549229" y="150896"/>
                </a:lnTo>
                <a:lnTo>
                  <a:pt x="7682706" y="150896"/>
                </a:lnTo>
                <a:close/>
                <a:moveTo>
                  <a:pt x="8103831" y="0"/>
                </a:moveTo>
                <a:lnTo>
                  <a:pt x="7970354" y="0"/>
                </a:lnTo>
                <a:lnTo>
                  <a:pt x="7836969" y="150896"/>
                </a:lnTo>
                <a:lnTo>
                  <a:pt x="7970446" y="150896"/>
                </a:lnTo>
                <a:close/>
                <a:moveTo>
                  <a:pt x="8391571" y="0"/>
                </a:moveTo>
                <a:lnTo>
                  <a:pt x="8258094" y="0"/>
                </a:lnTo>
                <a:lnTo>
                  <a:pt x="8124709" y="150896"/>
                </a:lnTo>
                <a:lnTo>
                  <a:pt x="8258186" y="150896"/>
                </a:lnTo>
                <a:close/>
                <a:moveTo>
                  <a:pt x="8679311" y="0"/>
                </a:moveTo>
                <a:lnTo>
                  <a:pt x="8545834" y="0"/>
                </a:lnTo>
                <a:lnTo>
                  <a:pt x="8412449" y="150896"/>
                </a:lnTo>
                <a:lnTo>
                  <a:pt x="8545926" y="150896"/>
                </a:lnTo>
                <a:close/>
                <a:moveTo>
                  <a:pt x="8994173" y="0"/>
                </a:moveTo>
                <a:lnTo>
                  <a:pt x="8860696" y="0"/>
                </a:lnTo>
                <a:lnTo>
                  <a:pt x="8727311" y="150896"/>
                </a:lnTo>
                <a:lnTo>
                  <a:pt x="8860788" y="150896"/>
                </a:lnTo>
                <a:close/>
                <a:moveTo>
                  <a:pt x="9281915" y="0"/>
                </a:moveTo>
                <a:lnTo>
                  <a:pt x="9148438" y="0"/>
                </a:lnTo>
                <a:lnTo>
                  <a:pt x="9015053" y="150896"/>
                </a:lnTo>
                <a:lnTo>
                  <a:pt x="9148530" y="150896"/>
                </a:lnTo>
                <a:close/>
                <a:moveTo>
                  <a:pt x="9569655" y="0"/>
                </a:moveTo>
                <a:lnTo>
                  <a:pt x="9436178" y="0"/>
                </a:lnTo>
                <a:lnTo>
                  <a:pt x="9302793" y="150896"/>
                </a:lnTo>
                <a:lnTo>
                  <a:pt x="9436270" y="150896"/>
                </a:lnTo>
                <a:close/>
                <a:moveTo>
                  <a:pt x="9857395" y="0"/>
                </a:moveTo>
                <a:lnTo>
                  <a:pt x="9723918" y="0"/>
                </a:lnTo>
                <a:lnTo>
                  <a:pt x="9590533" y="150896"/>
                </a:lnTo>
                <a:lnTo>
                  <a:pt x="9724010" y="150896"/>
                </a:lnTo>
                <a:close/>
                <a:moveTo>
                  <a:pt x="10145135" y="0"/>
                </a:moveTo>
                <a:lnTo>
                  <a:pt x="10011658" y="0"/>
                </a:lnTo>
                <a:lnTo>
                  <a:pt x="9878273" y="150896"/>
                </a:lnTo>
                <a:lnTo>
                  <a:pt x="10011750" y="150896"/>
                </a:lnTo>
                <a:close/>
                <a:moveTo>
                  <a:pt x="10432875" y="0"/>
                </a:moveTo>
                <a:lnTo>
                  <a:pt x="10299398" y="0"/>
                </a:lnTo>
                <a:lnTo>
                  <a:pt x="10166013" y="150896"/>
                </a:lnTo>
                <a:lnTo>
                  <a:pt x="10299490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30983" r="30983"/>
          <a:stretch>
            <a:fillRect/>
          </a:stretch>
        </p:blipFill>
        <p:spPr>
          <a:xfrm>
            <a:off x="7935401" y="1885105"/>
            <a:ext cx="3583498" cy="3713014"/>
          </a:xfrm>
          <a:custGeom>
            <a:avLst/>
            <a:gdLst/>
            <a:ahLst/>
            <a:cxnLst/>
            <a:rect l="l" t="t" r="r" b="b"/>
            <a:pathLst>
              <a:path w="3583498" h="3713014">
                <a:moveTo>
                  <a:pt x="167099" y="0"/>
                </a:moveTo>
                <a:lnTo>
                  <a:pt x="3416399" y="0"/>
                </a:lnTo>
                <a:cubicBezTo>
                  <a:pt x="3508685" y="0"/>
                  <a:pt x="3583498" y="74813"/>
                  <a:pt x="3583498" y="167099"/>
                </a:cubicBezTo>
                <a:lnTo>
                  <a:pt x="3583498" y="3545915"/>
                </a:lnTo>
                <a:cubicBezTo>
                  <a:pt x="3583498" y="3638201"/>
                  <a:pt x="3508685" y="3713014"/>
                  <a:pt x="3416399" y="3713014"/>
                </a:cubicBezTo>
                <a:lnTo>
                  <a:pt x="167099" y="3713014"/>
                </a:lnTo>
                <a:cubicBezTo>
                  <a:pt x="74813" y="3713014"/>
                  <a:pt x="0" y="3638201"/>
                  <a:pt x="0" y="3545915"/>
                </a:cubicBezTo>
                <a:lnTo>
                  <a:pt x="0" y="167099"/>
                </a:lnTo>
                <a:cubicBezTo>
                  <a:pt x="0" y="74813"/>
                  <a:pt x="74813" y="0"/>
                  <a:pt x="16709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660400" y="1535650"/>
            <a:ext cx="3116603" cy="4411925"/>
          </a:xfrm>
          <a:prstGeom prst="roundRect">
            <a:avLst>
              <a:gd name="adj" fmla="val 360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2913003" y="276114"/>
            <a:ext cx="3713016" cy="6930997"/>
          </a:xfrm>
          <a:prstGeom prst="roundRect">
            <a:avLst>
              <a:gd name="adj" fmla="val 466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55600" dist="381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12619" y="668182"/>
            <a:ext cx="6234102" cy="31318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安全开发- 局域网嗅探工具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1">
            <a:off x="7838970" y="2058373"/>
            <a:ext cx="223652" cy="223652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ahLst/>
            <a:cxnLst/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1"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项目名称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1246E5A6-6A42-F649-A172-0B54FB1CA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4725" y="2153005"/>
            <a:ext cx="4267251" cy="33493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00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759125" y="6707104"/>
            <a:ext cx="10432875" cy="150896"/>
          </a:xfrm>
          <a:custGeom>
            <a:avLst/>
            <a:gdLst>
              <a:gd name="connsiteX0" fmla="*/ 266862 w 10432875"/>
              <a:gd name="connsiteY0" fmla="*/ 0 h 150896"/>
              <a:gd name="connsiteX1" fmla="*/ 133385 w 10432875"/>
              <a:gd name="connsiteY1" fmla="*/ 0 h 150896"/>
              <a:gd name="connsiteX2" fmla="*/ 0 w 10432875"/>
              <a:gd name="connsiteY2" fmla="*/ 150896 h 150896"/>
              <a:gd name="connsiteX3" fmla="*/ 133477 w 10432875"/>
              <a:gd name="connsiteY3" fmla="*/ 150896 h 150896"/>
              <a:gd name="connsiteX4" fmla="*/ 554604 w 10432875"/>
              <a:gd name="connsiteY4" fmla="*/ 0 h 150896"/>
              <a:gd name="connsiteX5" fmla="*/ 421127 w 10432875"/>
              <a:gd name="connsiteY5" fmla="*/ 0 h 150896"/>
              <a:gd name="connsiteX6" fmla="*/ 287742 w 10432875"/>
              <a:gd name="connsiteY6" fmla="*/ 150896 h 150896"/>
              <a:gd name="connsiteX7" fmla="*/ 421219 w 10432875"/>
              <a:gd name="connsiteY7" fmla="*/ 150896 h 150896"/>
              <a:gd name="connsiteX8" fmla="*/ 842344 w 10432875"/>
              <a:gd name="connsiteY8" fmla="*/ 0 h 150896"/>
              <a:gd name="connsiteX9" fmla="*/ 708867 w 10432875"/>
              <a:gd name="connsiteY9" fmla="*/ 0 h 150896"/>
              <a:gd name="connsiteX10" fmla="*/ 575482 w 10432875"/>
              <a:gd name="connsiteY10" fmla="*/ 150896 h 150896"/>
              <a:gd name="connsiteX11" fmla="*/ 708959 w 10432875"/>
              <a:gd name="connsiteY11" fmla="*/ 150896 h 150896"/>
              <a:gd name="connsiteX12" fmla="*/ 1130084 w 10432875"/>
              <a:gd name="connsiteY12" fmla="*/ 0 h 150896"/>
              <a:gd name="connsiteX13" fmla="*/ 996607 w 10432875"/>
              <a:gd name="connsiteY13" fmla="*/ 0 h 150896"/>
              <a:gd name="connsiteX14" fmla="*/ 863222 w 10432875"/>
              <a:gd name="connsiteY14" fmla="*/ 150896 h 150896"/>
              <a:gd name="connsiteX15" fmla="*/ 996699 w 10432875"/>
              <a:gd name="connsiteY15" fmla="*/ 150896 h 150896"/>
              <a:gd name="connsiteX16" fmla="*/ 1417824 w 10432875"/>
              <a:gd name="connsiteY16" fmla="*/ 0 h 150896"/>
              <a:gd name="connsiteX17" fmla="*/ 1284347 w 10432875"/>
              <a:gd name="connsiteY17" fmla="*/ 0 h 150896"/>
              <a:gd name="connsiteX18" fmla="*/ 1150962 w 10432875"/>
              <a:gd name="connsiteY18" fmla="*/ 150896 h 150896"/>
              <a:gd name="connsiteX19" fmla="*/ 1284439 w 10432875"/>
              <a:gd name="connsiteY19" fmla="*/ 150896 h 150896"/>
              <a:gd name="connsiteX20" fmla="*/ 1705564 w 10432875"/>
              <a:gd name="connsiteY20" fmla="*/ 0 h 150896"/>
              <a:gd name="connsiteX21" fmla="*/ 1572087 w 10432875"/>
              <a:gd name="connsiteY21" fmla="*/ 0 h 150896"/>
              <a:gd name="connsiteX22" fmla="*/ 1438702 w 10432875"/>
              <a:gd name="connsiteY22" fmla="*/ 150896 h 150896"/>
              <a:gd name="connsiteX23" fmla="*/ 1572179 w 10432875"/>
              <a:gd name="connsiteY23" fmla="*/ 150896 h 150896"/>
              <a:gd name="connsiteX24" fmla="*/ 2020426 w 10432875"/>
              <a:gd name="connsiteY24" fmla="*/ 0 h 150896"/>
              <a:gd name="connsiteX25" fmla="*/ 1886949 w 10432875"/>
              <a:gd name="connsiteY25" fmla="*/ 0 h 150896"/>
              <a:gd name="connsiteX26" fmla="*/ 1753564 w 10432875"/>
              <a:gd name="connsiteY26" fmla="*/ 150896 h 150896"/>
              <a:gd name="connsiteX27" fmla="*/ 1887041 w 10432875"/>
              <a:gd name="connsiteY27" fmla="*/ 150896 h 150896"/>
              <a:gd name="connsiteX28" fmla="*/ 2308168 w 10432875"/>
              <a:gd name="connsiteY28" fmla="*/ 0 h 150896"/>
              <a:gd name="connsiteX29" fmla="*/ 2174691 w 10432875"/>
              <a:gd name="connsiteY29" fmla="*/ 0 h 150896"/>
              <a:gd name="connsiteX30" fmla="*/ 2041306 w 10432875"/>
              <a:gd name="connsiteY30" fmla="*/ 150896 h 150896"/>
              <a:gd name="connsiteX31" fmla="*/ 2174783 w 10432875"/>
              <a:gd name="connsiteY31" fmla="*/ 150896 h 150896"/>
              <a:gd name="connsiteX32" fmla="*/ 2595908 w 10432875"/>
              <a:gd name="connsiteY32" fmla="*/ 0 h 150896"/>
              <a:gd name="connsiteX33" fmla="*/ 2462431 w 10432875"/>
              <a:gd name="connsiteY33" fmla="*/ 0 h 150896"/>
              <a:gd name="connsiteX34" fmla="*/ 2329046 w 10432875"/>
              <a:gd name="connsiteY34" fmla="*/ 150896 h 150896"/>
              <a:gd name="connsiteX35" fmla="*/ 2462523 w 10432875"/>
              <a:gd name="connsiteY35" fmla="*/ 150896 h 150896"/>
              <a:gd name="connsiteX36" fmla="*/ 2883648 w 10432875"/>
              <a:gd name="connsiteY36" fmla="*/ 0 h 150896"/>
              <a:gd name="connsiteX37" fmla="*/ 2750171 w 10432875"/>
              <a:gd name="connsiteY37" fmla="*/ 0 h 150896"/>
              <a:gd name="connsiteX38" fmla="*/ 2616786 w 10432875"/>
              <a:gd name="connsiteY38" fmla="*/ 150896 h 150896"/>
              <a:gd name="connsiteX39" fmla="*/ 2750263 w 10432875"/>
              <a:gd name="connsiteY39" fmla="*/ 150896 h 150896"/>
              <a:gd name="connsiteX40" fmla="*/ 3171388 w 10432875"/>
              <a:gd name="connsiteY40" fmla="*/ 0 h 150896"/>
              <a:gd name="connsiteX41" fmla="*/ 3037911 w 10432875"/>
              <a:gd name="connsiteY41" fmla="*/ 0 h 150896"/>
              <a:gd name="connsiteX42" fmla="*/ 2904526 w 10432875"/>
              <a:gd name="connsiteY42" fmla="*/ 150896 h 150896"/>
              <a:gd name="connsiteX43" fmla="*/ 3038003 w 10432875"/>
              <a:gd name="connsiteY43" fmla="*/ 150896 h 150896"/>
              <a:gd name="connsiteX44" fmla="*/ 3459128 w 10432875"/>
              <a:gd name="connsiteY44" fmla="*/ 0 h 150896"/>
              <a:gd name="connsiteX45" fmla="*/ 3325651 w 10432875"/>
              <a:gd name="connsiteY45" fmla="*/ 0 h 150896"/>
              <a:gd name="connsiteX46" fmla="*/ 3192266 w 10432875"/>
              <a:gd name="connsiteY46" fmla="*/ 150896 h 150896"/>
              <a:gd name="connsiteX47" fmla="*/ 3325743 w 10432875"/>
              <a:gd name="connsiteY47" fmla="*/ 150896 h 150896"/>
              <a:gd name="connsiteX48" fmla="*/ 3773990 w 10432875"/>
              <a:gd name="connsiteY48" fmla="*/ 0 h 150896"/>
              <a:gd name="connsiteX49" fmla="*/ 3640513 w 10432875"/>
              <a:gd name="connsiteY49" fmla="*/ 0 h 150896"/>
              <a:gd name="connsiteX50" fmla="*/ 3507128 w 10432875"/>
              <a:gd name="connsiteY50" fmla="*/ 150896 h 150896"/>
              <a:gd name="connsiteX51" fmla="*/ 3640605 w 10432875"/>
              <a:gd name="connsiteY51" fmla="*/ 150896 h 150896"/>
              <a:gd name="connsiteX52" fmla="*/ 4061732 w 10432875"/>
              <a:gd name="connsiteY52" fmla="*/ 0 h 150896"/>
              <a:gd name="connsiteX53" fmla="*/ 3928255 w 10432875"/>
              <a:gd name="connsiteY53" fmla="*/ 0 h 150896"/>
              <a:gd name="connsiteX54" fmla="*/ 3794870 w 10432875"/>
              <a:gd name="connsiteY54" fmla="*/ 150896 h 150896"/>
              <a:gd name="connsiteX55" fmla="*/ 3928347 w 10432875"/>
              <a:gd name="connsiteY55" fmla="*/ 150896 h 150896"/>
              <a:gd name="connsiteX56" fmla="*/ 4349472 w 10432875"/>
              <a:gd name="connsiteY56" fmla="*/ 0 h 150896"/>
              <a:gd name="connsiteX57" fmla="*/ 4215995 w 10432875"/>
              <a:gd name="connsiteY57" fmla="*/ 0 h 150896"/>
              <a:gd name="connsiteX58" fmla="*/ 4082610 w 10432875"/>
              <a:gd name="connsiteY58" fmla="*/ 150896 h 150896"/>
              <a:gd name="connsiteX59" fmla="*/ 4216087 w 10432875"/>
              <a:gd name="connsiteY59" fmla="*/ 150896 h 150896"/>
              <a:gd name="connsiteX60" fmla="*/ 4637212 w 10432875"/>
              <a:gd name="connsiteY60" fmla="*/ 0 h 150896"/>
              <a:gd name="connsiteX61" fmla="*/ 4503735 w 10432875"/>
              <a:gd name="connsiteY61" fmla="*/ 0 h 150896"/>
              <a:gd name="connsiteX62" fmla="*/ 4370350 w 10432875"/>
              <a:gd name="connsiteY62" fmla="*/ 150896 h 150896"/>
              <a:gd name="connsiteX63" fmla="*/ 4503827 w 10432875"/>
              <a:gd name="connsiteY63" fmla="*/ 150896 h 150896"/>
              <a:gd name="connsiteX64" fmla="*/ 4924952 w 10432875"/>
              <a:gd name="connsiteY64" fmla="*/ 0 h 150896"/>
              <a:gd name="connsiteX65" fmla="*/ 4791475 w 10432875"/>
              <a:gd name="connsiteY65" fmla="*/ 0 h 150896"/>
              <a:gd name="connsiteX66" fmla="*/ 4658090 w 10432875"/>
              <a:gd name="connsiteY66" fmla="*/ 150896 h 150896"/>
              <a:gd name="connsiteX67" fmla="*/ 4791567 w 10432875"/>
              <a:gd name="connsiteY67" fmla="*/ 150896 h 150896"/>
              <a:gd name="connsiteX68" fmla="*/ 5212692 w 10432875"/>
              <a:gd name="connsiteY68" fmla="*/ 0 h 150896"/>
              <a:gd name="connsiteX69" fmla="*/ 5079215 w 10432875"/>
              <a:gd name="connsiteY69" fmla="*/ 0 h 150896"/>
              <a:gd name="connsiteX70" fmla="*/ 4945830 w 10432875"/>
              <a:gd name="connsiteY70" fmla="*/ 150896 h 150896"/>
              <a:gd name="connsiteX71" fmla="*/ 5079307 w 10432875"/>
              <a:gd name="connsiteY71" fmla="*/ 150896 h 150896"/>
              <a:gd name="connsiteX72" fmla="*/ 5487045 w 10432875"/>
              <a:gd name="connsiteY72" fmla="*/ 0 h 150896"/>
              <a:gd name="connsiteX73" fmla="*/ 5353568 w 10432875"/>
              <a:gd name="connsiteY73" fmla="*/ 0 h 150896"/>
              <a:gd name="connsiteX74" fmla="*/ 5220183 w 10432875"/>
              <a:gd name="connsiteY74" fmla="*/ 150896 h 150896"/>
              <a:gd name="connsiteX75" fmla="*/ 5353660 w 10432875"/>
              <a:gd name="connsiteY75" fmla="*/ 150896 h 150896"/>
              <a:gd name="connsiteX76" fmla="*/ 5774787 w 10432875"/>
              <a:gd name="connsiteY76" fmla="*/ 0 h 150896"/>
              <a:gd name="connsiteX77" fmla="*/ 5641310 w 10432875"/>
              <a:gd name="connsiteY77" fmla="*/ 0 h 150896"/>
              <a:gd name="connsiteX78" fmla="*/ 5507925 w 10432875"/>
              <a:gd name="connsiteY78" fmla="*/ 150896 h 150896"/>
              <a:gd name="connsiteX79" fmla="*/ 5641402 w 10432875"/>
              <a:gd name="connsiteY79" fmla="*/ 150896 h 150896"/>
              <a:gd name="connsiteX80" fmla="*/ 6062527 w 10432875"/>
              <a:gd name="connsiteY80" fmla="*/ 0 h 150896"/>
              <a:gd name="connsiteX81" fmla="*/ 5929050 w 10432875"/>
              <a:gd name="connsiteY81" fmla="*/ 0 h 150896"/>
              <a:gd name="connsiteX82" fmla="*/ 5795665 w 10432875"/>
              <a:gd name="connsiteY82" fmla="*/ 150896 h 150896"/>
              <a:gd name="connsiteX83" fmla="*/ 5929142 w 10432875"/>
              <a:gd name="connsiteY83" fmla="*/ 150896 h 150896"/>
              <a:gd name="connsiteX84" fmla="*/ 6350267 w 10432875"/>
              <a:gd name="connsiteY84" fmla="*/ 0 h 150896"/>
              <a:gd name="connsiteX85" fmla="*/ 6216790 w 10432875"/>
              <a:gd name="connsiteY85" fmla="*/ 0 h 150896"/>
              <a:gd name="connsiteX86" fmla="*/ 6083405 w 10432875"/>
              <a:gd name="connsiteY86" fmla="*/ 150896 h 150896"/>
              <a:gd name="connsiteX87" fmla="*/ 6216882 w 10432875"/>
              <a:gd name="connsiteY87" fmla="*/ 150896 h 150896"/>
              <a:gd name="connsiteX88" fmla="*/ 6638007 w 10432875"/>
              <a:gd name="connsiteY88" fmla="*/ 0 h 150896"/>
              <a:gd name="connsiteX89" fmla="*/ 6504530 w 10432875"/>
              <a:gd name="connsiteY89" fmla="*/ 0 h 150896"/>
              <a:gd name="connsiteX90" fmla="*/ 6371145 w 10432875"/>
              <a:gd name="connsiteY90" fmla="*/ 150896 h 150896"/>
              <a:gd name="connsiteX91" fmla="*/ 6504622 w 10432875"/>
              <a:gd name="connsiteY91" fmla="*/ 150896 h 150896"/>
              <a:gd name="connsiteX92" fmla="*/ 6925747 w 10432875"/>
              <a:gd name="connsiteY92" fmla="*/ 0 h 150896"/>
              <a:gd name="connsiteX93" fmla="*/ 6792270 w 10432875"/>
              <a:gd name="connsiteY93" fmla="*/ 0 h 150896"/>
              <a:gd name="connsiteX94" fmla="*/ 6658885 w 10432875"/>
              <a:gd name="connsiteY94" fmla="*/ 150896 h 150896"/>
              <a:gd name="connsiteX95" fmla="*/ 6792362 w 10432875"/>
              <a:gd name="connsiteY95" fmla="*/ 150896 h 150896"/>
              <a:gd name="connsiteX96" fmla="*/ 7240609 w 10432875"/>
              <a:gd name="connsiteY96" fmla="*/ 0 h 150896"/>
              <a:gd name="connsiteX97" fmla="*/ 7107132 w 10432875"/>
              <a:gd name="connsiteY97" fmla="*/ 0 h 150896"/>
              <a:gd name="connsiteX98" fmla="*/ 6973747 w 10432875"/>
              <a:gd name="connsiteY98" fmla="*/ 150896 h 150896"/>
              <a:gd name="connsiteX99" fmla="*/ 7107224 w 10432875"/>
              <a:gd name="connsiteY99" fmla="*/ 150896 h 150896"/>
              <a:gd name="connsiteX100" fmla="*/ 7528351 w 10432875"/>
              <a:gd name="connsiteY100" fmla="*/ 0 h 150896"/>
              <a:gd name="connsiteX101" fmla="*/ 7394874 w 10432875"/>
              <a:gd name="connsiteY101" fmla="*/ 0 h 150896"/>
              <a:gd name="connsiteX102" fmla="*/ 7261489 w 10432875"/>
              <a:gd name="connsiteY102" fmla="*/ 150896 h 150896"/>
              <a:gd name="connsiteX103" fmla="*/ 7394966 w 10432875"/>
              <a:gd name="connsiteY103" fmla="*/ 150896 h 150896"/>
              <a:gd name="connsiteX104" fmla="*/ 7816091 w 10432875"/>
              <a:gd name="connsiteY104" fmla="*/ 0 h 150896"/>
              <a:gd name="connsiteX105" fmla="*/ 7682614 w 10432875"/>
              <a:gd name="connsiteY105" fmla="*/ 0 h 150896"/>
              <a:gd name="connsiteX106" fmla="*/ 7549229 w 10432875"/>
              <a:gd name="connsiteY106" fmla="*/ 150896 h 150896"/>
              <a:gd name="connsiteX107" fmla="*/ 7682706 w 10432875"/>
              <a:gd name="connsiteY107" fmla="*/ 150896 h 150896"/>
              <a:gd name="connsiteX108" fmla="*/ 8103831 w 10432875"/>
              <a:gd name="connsiteY108" fmla="*/ 0 h 150896"/>
              <a:gd name="connsiteX109" fmla="*/ 7970354 w 10432875"/>
              <a:gd name="connsiteY109" fmla="*/ 0 h 150896"/>
              <a:gd name="connsiteX110" fmla="*/ 7836969 w 10432875"/>
              <a:gd name="connsiteY110" fmla="*/ 150896 h 150896"/>
              <a:gd name="connsiteX111" fmla="*/ 7970446 w 10432875"/>
              <a:gd name="connsiteY111" fmla="*/ 150896 h 150896"/>
              <a:gd name="connsiteX112" fmla="*/ 8391571 w 10432875"/>
              <a:gd name="connsiteY112" fmla="*/ 0 h 150896"/>
              <a:gd name="connsiteX113" fmla="*/ 8258094 w 10432875"/>
              <a:gd name="connsiteY113" fmla="*/ 0 h 150896"/>
              <a:gd name="connsiteX114" fmla="*/ 8124709 w 10432875"/>
              <a:gd name="connsiteY114" fmla="*/ 150896 h 150896"/>
              <a:gd name="connsiteX115" fmla="*/ 8258186 w 10432875"/>
              <a:gd name="connsiteY115" fmla="*/ 150896 h 150896"/>
              <a:gd name="connsiteX116" fmla="*/ 8679311 w 10432875"/>
              <a:gd name="connsiteY116" fmla="*/ 0 h 150896"/>
              <a:gd name="connsiteX117" fmla="*/ 8545834 w 10432875"/>
              <a:gd name="connsiteY117" fmla="*/ 0 h 150896"/>
              <a:gd name="connsiteX118" fmla="*/ 8412449 w 10432875"/>
              <a:gd name="connsiteY118" fmla="*/ 150896 h 150896"/>
              <a:gd name="connsiteX119" fmla="*/ 8545926 w 10432875"/>
              <a:gd name="connsiteY119" fmla="*/ 150896 h 150896"/>
              <a:gd name="connsiteX120" fmla="*/ 8994173 w 10432875"/>
              <a:gd name="connsiteY120" fmla="*/ 0 h 150896"/>
              <a:gd name="connsiteX121" fmla="*/ 8860696 w 10432875"/>
              <a:gd name="connsiteY121" fmla="*/ 0 h 150896"/>
              <a:gd name="connsiteX122" fmla="*/ 8727311 w 10432875"/>
              <a:gd name="connsiteY122" fmla="*/ 150896 h 150896"/>
              <a:gd name="connsiteX123" fmla="*/ 8860788 w 10432875"/>
              <a:gd name="connsiteY123" fmla="*/ 150896 h 150896"/>
              <a:gd name="connsiteX124" fmla="*/ 9281915 w 10432875"/>
              <a:gd name="connsiteY124" fmla="*/ 0 h 150896"/>
              <a:gd name="connsiteX125" fmla="*/ 9148438 w 10432875"/>
              <a:gd name="connsiteY125" fmla="*/ 0 h 150896"/>
              <a:gd name="connsiteX126" fmla="*/ 9015053 w 10432875"/>
              <a:gd name="connsiteY126" fmla="*/ 150896 h 150896"/>
              <a:gd name="connsiteX127" fmla="*/ 9148530 w 10432875"/>
              <a:gd name="connsiteY127" fmla="*/ 150896 h 150896"/>
              <a:gd name="connsiteX128" fmla="*/ 9569655 w 10432875"/>
              <a:gd name="connsiteY128" fmla="*/ 0 h 150896"/>
              <a:gd name="connsiteX129" fmla="*/ 9436178 w 10432875"/>
              <a:gd name="connsiteY129" fmla="*/ 0 h 150896"/>
              <a:gd name="connsiteX130" fmla="*/ 9302793 w 10432875"/>
              <a:gd name="connsiteY130" fmla="*/ 150896 h 150896"/>
              <a:gd name="connsiteX131" fmla="*/ 9436270 w 10432875"/>
              <a:gd name="connsiteY131" fmla="*/ 150896 h 150896"/>
              <a:gd name="connsiteX132" fmla="*/ 9857395 w 10432875"/>
              <a:gd name="connsiteY132" fmla="*/ 0 h 150896"/>
              <a:gd name="connsiteX133" fmla="*/ 9723918 w 10432875"/>
              <a:gd name="connsiteY133" fmla="*/ 0 h 150896"/>
              <a:gd name="connsiteX134" fmla="*/ 9590533 w 10432875"/>
              <a:gd name="connsiteY134" fmla="*/ 150896 h 150896"/>
              <a:gd name="connsiteX135" fmla="*/ 9724010 w 10432875"/>
              <a:gd name="connsiteY135" fmla="*/ 150896 h 150896"/>
              <a:gd name="connsiteX136" fmla="*/ 10145135 w 10432875"/>
              <a:gd name="connsiteY136" fmla="*/ 0 h 150896"/>
              <a:gd name="connsiteX137" fmla="*/ 10011658 w 10432875"/>
              <a:gd name="connsiteY137" fmla="*/ 0 h 150896"/>
              <a:gd name="connsiteX138" fmla="*/ 9878273 w 10432875"/>
              <a:gd name="connsiteY138" fmla="*/ 150896 h 150896"/>
              <a:gd name="connsiteX139" fmla="*/ 10011750 w 10432875"/>
              <a:gd name="connsiteY139" fmla="*/ 150896 h 150896"/>
              <a:gd name="connsiteX140" fmla="*/ 10432875 w 10432875"/>
              <a:gd name="connsiteY140" fmla="*/ 0 h 150896"/>
              <a:gd name="connsiteX141" fmla="*/ 10299398 w 10432875"/>
              <a:gd name="connsiteY141" fmla="*/ 0 h 150896"/>
              <a:gd name="connsiteX142" fmla="*/ 10166013 w 10432875"/>
              <a:gd name="connsiteY142" fmla="*/ 150896 h 150896"/>
              <a:gd name="connsiteX143" fmla="*/ 10299490 w 10432875"/>
              <a:gd name="connsiteY143" fmla="*/ 150896 h 150896"/>
            </a:gdLst>
            <a:ahLst/>
            <a:cxnLst/>
            <a:rect l="l" t="t" r="r" b="b"/>
            <a:pathLst>
              <a:path w="10432875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  <a:moveTo>
                  <a:pt x="2020426" y="0"/>
                </a:moveTo>
                <a:lnTo>
                  <a:pt x="1886949" y="0"/>
                </a:lnTo>
                <a:lnTo>
                  <a:pt x="1753564" y="150896"/>
                </a:lnTo>
                <a:lnTo>
                  <a:pt x="1887041" y="150896"/>
                </a:lnTo>
                <a:close/>
                <a:moveTo>
                  <a:pt x="2308168" y="0"/>
                </a:moveTo>
                <a:lnTo>
                  <a:pt x="2174691" y="0"/>
                </a:lnTo>
                <a:lnTo>
                  <a:pt x="2041306" y="150896"/>
                </a:lnTo>
                <a:lnTo>
                  <a:pt x="2174783" y="150896"/>
                </a:lnTo>
                <a:close/>
                <a:moveTo>
                  <a:pt x="2595908" y="0"/>
                </a:moveTo>
                <a:lnTo>
                  <a:pt x="2462431" y="0"/>
                </a:lnTo>
                <a:lnTo>
                  <a:pt x="2329046" y="150896"/>
                </a:lnTo>
                <a:lnTo>
                  <a:pt x="2462523" y="150896"/>
                </a:lnTo>
                <a:close/>
                <a:moveTo>
                  <a:pt x="2883648" y="0"/>
                </a:moveTo>
                <a:lnTo>
                  <a:pt x="2750171" y="0"/>
                </a:lnTo>
                <a:lnTo>
                  <a:pt x="2616786" y="150896"/>
                </a:lnTo>
                <a:lnTo>
                  <a:pt x="2750263" y="150896"/>
                </a:lnTo>
                <a:close/>
                <a:moveTo>
                  <a:pt x="3171388" y="0"/>
                </a:moveTo>
                <a:lnTo>
                  <a:pt x="3037911" y="0"/>
                </a:lnTo>
                <a:lnTo>
                  <a:pt x="2904526" y="150896"/>
                </a:lnTo>
                <a:lnTo>
                  <a:pt x="3038003" y="150896"/>
                </a:lnTo>
                <a:close/>
                <a:moveTo>
                  <a:pt x="3459128" y="0"/>
                </a:moveTo>
                <a:lnTo>
                  <a:pt x="3325651" y="0"/>
                </a:lnTo>
                <a:lnTo>
                  <a:pt x="3192266" y="150896"/>
                </a:lnTo>
                <a:lnTo>
                  <a:pt x="3325743" y="150896"/>
                </a:lnTo>
                <a:close/>
                <a:moveTo>
                  <a:pt x="3773990" y="0"/>
                </a:moveTo>
                <a:lnTo>
                  <a:pt x="3640513" y="0"/>
                </a:lnTo>
                <a:lnTo>
                  <a:pt x="3507128" y="150896"/>
                </a:lnTo>
                <a:lnTo>
                  <a:pt x="3640605" y="150896"/>
                </a:lnTo>
                <a:close/>
                <a:moveTo>
                  <a:pt x="4061732" y="0"/>
                </a:moveTo>
                <a:lnTo>
                  <a:pt x="3928255" y="0"/>
                </a:lnTo>
                <a:lnTo>
                  <a:pt x="3794870" y="150896"/>
                </a:lnTo>
                <a:lnTo>
                  <a:pt x="3928347" y="150896"/>
                </a:lnTo>
                <a:close/>
                <a:moveTo>
                  <a:pt x="4349472" y="0"/>
                </a:moveTo>
                <a:lnTo>
                  <a:pt x="4215995" y="0"/>
                </a:lnTo>
                <a:lnTo>
                  <a:pt x="4082610" y="150896"/>
                </a:lnTo>
                <a:lnTo>
                  <a:pt x="4216087" y="150896"/>
                </a:lnTo>
                <a:close/>
                <a:moveTo>
                  <a:pt x="4637212" y="0"/>
                </a:moveTo>
                <a:lnTo>
                  <a:pt x="4503735" y="0"/>
                </a:lnTo>
                <a:lnTo>
                  <a:pt x="4370350" y="150896"/>
                </a:lnTo>
                <a:lnTo>
                  <a:pt x="4503827" y="150896"/>
                </a:lnTo>
                <a:close/>
                <a:moveTo>
                  <a:pt x="4924952" y="0"/>
                </a:moveTo>
                <a:lnTo>
                  <a:pt x="4791475" y="0"/>
                </a:lnTo>
                <a:lnTo>
                  <a:pt x="4658090" y="150896"/>
                </a:lnTo>
                <a:lnTo>
                  <a:pt x="4791567" y="150896"/>
                </a:lnTo>
                <a:close/>
                <a:moveTo>
                  <a:pt x="5212692" y="0"/>
                </a:moveTo>
                <a:lnTo>
                  <a:pt x="5079215" y="0"/>
                </a:lnTo>
                <a:lnTo>
                  <a:pt x="4945830" y="150896"/>
                </a:lnTo>
                <a:lnTo>
                  <a:pt x="5079307" y="150896"/>
                </a:lnTo>
                <a:close/>
                <a:moveTo>
                  <a:pt x="5487045" y="0"/>
                </a:moveTo>
                <a:lnTo>
                  <a:pt x="5353568" y="0"/>
                </a:lnTo>
                <a:lnTo>
                  <a:pt x="5220183" y="150896"/>
                </a:lnTo>
                <a:lnTo>
                  <a:pt x="5353660" y="150896"/>
                </a:lnTo>
                <a:close/>
                <a:moveTo>
                  <a:pt x="5774787" y="0"/>
                </a:moveTo>
                <a:lnTo>
                  <a:pt x="5641310" y="0"/>
                </a:lnTo>
                <a:lnTo>
                  <a:pt x="5507925" y="150896"/>
                </a:lnTo>
                <a:lnTo>
                  <a:pt x="5641402" y="150896"/>
                </a:lnTo>
                <a:close/>
                <a:moveTo>
                  <a:pt x="6062527" y="0"/>
                </a:moveTo>
                <a:lnTo>
                  <a:pt x="5929050" y="0"/>
                </a:lnTo>
                <a:lnTo>
                  <a:pt x="5795665" y="150896"/>
                </a:lnTo>
                <a:lnTo>
                  <a:pt x="5929142" y="150896"/>
                </a:lnTo>
                <a:close/>
                <a:moveTo>
                  <a:pt x="6350267" y="0"/>
                </a:moveTo>
                <a:lnTo>
                  <a:pt x="6216790" y="0"/>
                </a:lnTo>
                <a:lnTo>
                  <a:pt x="6083405" y="150896"/>
                </a:lnTo>
                <a:lnTo>
                  <a:pt x="6216882" y="150896"/>
                </a:lnTo>
                <a:close/>
                <a:moveTo>
                  <a:pt x="6638007" y="0"/>
                </a:moveTo>
                <a:lnTo>
                  <a:pt x="6504530" y="0"/>
                </a:lnTo>
                <a:lnTo>
                  <a:pt x="6371145" y="150896"/>
                </a:lnTo>
                <a:lnTo>
                  <a:pt x="6504622" y="150896"/>
                </a:lnTo>
                <a:close/>
                <a:moveTo>
                  <a:pt x="6925747" y="0"/>
                </a:moveTo>
                <a:lnTo>
                  <a:pt x="6792270" y="0"/>
                </a:lnTo>
                <a:lnTo>
                  <a:pt x="6658885" y="150896"/>
                </a:lnTo>
                <a:lnTo>
                  <a:pt x="6792362" y="150896"/>
                </a:lnTo>
                <a:close/>
                <a:moveTo>
                  <a:pt x="7240609" y="0"/>
                </a:moveTo>
                <a:lnTo>
                  <a:pt x="7107132" y="0"/>
                </a:lnTo>
                <a:lnTo>
                  <a:pt x="6973747" y="150896"/>
                </a:lnTo>
                <a:lnTo>
                  <a:pt x="7107224" y="150896"/>
                </a:lnTo>
                <a:close/>
                <a:moveTo>
                  <a:pt x="7528351" y="0"/>
                </a:moveTo>
                <a:lnTo>
                  <a:pt x="7394874" y="0"/>
                </a:lnTo>
                <a:lnTo>
                  <a:pt x="7261489" y="150896"/>
                </a:lnTo>
                <a:lnTo>
                  <a:pt x="7394966" y="150896"/>
                </a:lnTo>
                <a:close/>
                <a:moveTo>
                  <a:pt x="7816091" y="0"/>
                </a:moveTo>
                <a:lnTo>
                  <a:pt x="7682614" y="0"/>
                </a:lnTo>
                <a:lnTo>
                  <a:pt x="7549229" y="150896"/>
                </a:lnTo>
                <a:lnTo>
                  <a:pt x="7682706" y="150896"/>
                </a:lnTo>
                <a:close/>
                <a:moveTo>
                  <a:pt x="8103831" y="0"/>
                </a:moveTo>
                <a:lnTo>
                  <a:pt x="7970354" y="0"/>
                </a:lnTo>
                <a:lnTo>
                  <a:pt x="7836969" y="150896"/>
                </a:lnTo>
                <a:lnTo>
                  <a:pt x="7970446" y="150896"/>
                </a:lnTo>
                <a:close/>
                <a:moveTo>
                  <a:pt x="8391571" y="0"/>
                </a:moveTo>
                <a:lnTo>
                  <a:pt x="8258094" y="0"/>
                </a:lnTo>
                <a:lnTo>
                  <a:pt x="8124709" y="150896"/>
                </a:lnTo>
                <a:lnTo>
                  <a:pt x="8258186" y="150896"/>
                </a:lnTo>
                <a:close/>
                <a:moveTo>
                  <a:pt x="8679311" y="0"/>
                </a:moveTo>
                <a:lnTo>
                  <a:pt x="8545834" y="0"/>
                </a:lnTo>
                <a:lnTo>
                  <a:pt x="8412449" y="150896"/>
                </a:lnTo>
                <a:lnTo>
                  <a:pt x="8545926" y="150896"/>
                </a:lnTo>
                <a:close/>
                <a:moveTo>
                  <a:pt x="8994173" y="0"/>
                </a:moveTo>
                <a:lnTo>
                  <a:pt x="8860696" y="0"/>
                </a:lnTo>
                <a:lnTo>
                  <a:pt x="8727311" y="150896"/>
                </a:lnTo>
                <a:lnTo>
                  <a:pt x="8860788" y="150896"/>
                </a:lnTo>
                <a:close/>
                <a:moveTo>
                  <a:pt x="9281915" y="0"/>
                </a:moveTo>
                <a:lnTo>
                  <a:pt x="9148438" y="0"/>
                </a:lnTo>
                <a:lnTo>
                  <a:pt x="9015053" y="150896"/>
                </a:lnTo>
                <a:lnTo>
                  <a:pt x="9148530" y="150896"/>
                </a:lnTo>
                <a:close/>
                <a:moveTo>
                  <a:pt x="9569655" y="0"/>
                </a:moveTo>
                <a:lnTo>
                  <a:pt x="9436178" y="0"/>
                </a:lnTo>
                <a:lnTo>
                  <a:pt x="9302793" y="150896"/>
                </a:lnTo>
                <a:lnTo>
                  <a:pt x="9436270" y="150896"/>
                </a:lnTo>
                <a:close/>
                <a:moveTo>
                  <a:pt x="9857395" y="0"/>
                </a:moveTo>
                <a:lnTo>
                  <a:pt x="9723918" y="0"/>
                </a:lnTo>
                <a:lnTo>
                  <a:pt x="9590533" y="150896"/>
                </a:lnTo>
                <a:lnTo>
                  <a:pt x="9724010" y="150896"/>
                </a:lnTo>
                <a:close/>
                <a:moveTo>
                  <a:pt x="10145135" y="0"/>
                </a:moveTo>
                <a:lnTo>
                  <a:pt x="10011658" y="0"/>
                </a:lnTo>
                <a:lnTo>
                  <a:pt x="9878273" y="150896"/>
                </a:lnTo>
                <a:lnTo>
                  <a:pt x="10011750" y="150896"/>
                </a:lnTo>
                <a:close/>
                <a:moveTo>
                  <a:pt x="10432875" y="0"/>
                </a:moveTo>
                <a:lnTo>
                  <a:pt x="10299398" y="0"/>
                </a:lnTo>
                <a:lnTo>
                  <a:pt x="10166013" y="150896"/>
                </a:lnTo>
                <a:lnTo>
                  <a:pt x="10299490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412418" y="3000085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828067" y="3393959"/>
            <a:ext cx="523166" cy="566717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140489" y="1543262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579529" y="1948470"/>
            <a:ext cx="476384" cy="544048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684347" y="1543262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067931" y="1926846"/>
            <a:ext cx="587297" cy="58729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1130300"/>
            <a:ext cx="3676810" cy="8047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842090" y="1130300"/>
            <a:ext cx="3676810" cy="80471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2007216"/>
            <a:ext cx="3676810" cy="10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负责人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：[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毛文俊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]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3489325" y="4498628"/>
            <a:ext cx="5200650" cy="5368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1C6F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489325" y="5135744"/>
            <a:ext cx="5200650" cy="10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导师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：[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史晓燕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]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7842091" y="2007216"/>
            <a:ext cx="3676810" cy="10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成员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：[</a:t>
            </a:r>
            <a:r>
              <a:rPr kumimoji="1" lang="zh-CN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朱艳悠、陈丹妮、周滢 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]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团队信息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00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759125" y="6707104"/>
            <a:ext cx="10432875" cy="150896"/>
          </a:xfrm>
          <a:custGeom>
            <a:avLst/>
            <a:gdLst>
              <a:gd name="connsiteX0" fmla="*/ 266862 w 10432875"/>
              <a:gd name="connsiteY0" fmla="*/ 0 h 150896"/>
              <a:gd name="connsiteX1" fmla="*/ 133385 w 10432875"/>
              <a:gd name="connsiteY1" fmla="*/ 0 h 150896"/>
              <a:gd name="connsiteX2" fmla="*/ 0 w 10432875"/>
              <a:gd name="connsiteY2" fmla="*/ 150896 h 150896"/>
              <a:gd name="connsiteX3" fmla="*/ 133477 w 10432875"/>
              <a:gd name="connsiteY3" fmla="*/ 150896 h 150896"/>
              <a:gd name="connsiteX4" fmla="*/ 554604 w 10432875"/>
              <a:gd name="connsiteY4" fmla="*/ 0 h 150896"/>
              <a:gd name="connsiteX5" fmla="*/ 421127 w 10432875"/>
              <a:gd name="connsiteY5" fmla="*/ 0 h 150896"/>
              <a:gd name="connsiteX6" fmla="*/ 287742 w 10432875"/>
              <a:gd name="connsiteY6" fmla="*/ 150896 h 150896"/>
              <a:gd name="connsiteX7" fmla="*/ 421219 w 10432875"/>
              <a:gd name="connsiteY7" fmla="*/ 150896 h 150896"/>
              <a:gd name="connsiteX8" fmla="*/ 842344 w 10432875"/>
              <a:gd name="connsiteY8" fmla="*/ 0 h 150896"/>
              <a:gd name="connsiteX9" fmla="*/ 708867 w 10432875"/>
              <a:gd name="connsiteY9" fmla="*/ 0 h 150896"/>
              <a:gd name="connsiteX10" fmla="*/ 575482 w 10432875"/>
              <a:gd name="connsiteY10" fmla="*/ 150896 h 150896"/>
              <a:gd name="connsiteX11" fmla="*/ 708959 w 10432875"/>
              <a:gd name="connsiteY11" fmla="*/ 150896 h 150896"/>
              <a:gd name="connsiteX12" fmla="*/ 1130084 w 10432875"/>
              <a:gd name="connsiteY12" fmla="*/ 0 h 150896"/>
              <a:gd name="connsiteX13" fmla="*/ 996607 w 10432875"/>
              <a:gd name="connsiteY13" fmla="*/ 0 h 150896"/>
              <a:gd name="connsiteX14" fmla="*/ 863222 w 10432875"/>
              <a:gd name="connsiteY14" fmla="*/ 150896 h 150896"/>
              <a:gd name="connsiteX15" fmla="*/ 996699 w 10432875"/>
              <a:gd name="connsiteY15" fmla="*/ 150896 h 150896"/>
              <a:gd name="connsiteX16" fmla="*/ 1417824 w 10432875"/>
              <a:gd name="connsiteY16" fmla="*/ 0 h 150896"/>
              <a:gd name="connsiteX17" fmla="*/ 1284347 w 10432875"/>
              <a:gd name="connsiteY17" fmla="*/ 0 h 150896"/>
              <a:gd name="connsiteX18" fmla="*/ 1150962 w 10432875"/>
              <a:gd name="connsiteY18" fmla="*/ 150896 h 150896"/>
              <a:gd name="connsiteX19" fmla="*/ 1284439 w 10432875"/>
              <a:gd name="connsiteY19" fmla="*/ 150896 h 150896"/>
              <a:gd name="connsiteX20" fmla="*/ 1705564 w 10432875"/>
              <a:gd name="connsiteY20" fmla="*/ 0 h 150896"/>
              <a:gd name="connsiteX21" fmla="*/ 1572087 w 10432875"/>
              <a:gd name="connsiteY21" fmla="*/ 0 h 150896"/>
              <a:gd name="connsiteX22" fmla="*/ 1438702 w 10432875"/>
              <a:gd name="connsiteY22" fmla="*/ 150896 h 150896"/>
              <a:gd name="connsiteX23" fmla="*/ 1572179 w 10432875"/>
              <a:gd name="connsiteY23" fmla="*/ 150896 h 150896"/>
              <a:gd name="connsiteX24" fmla="*/ 2020426 w 10432875"/>
              <a:gd name="connsiteY24" fmla="*/ 0 h 150896"/>
              <a:gd name="connsiteX25" fmla="*/ 1886949 w 10432875"/>
              <a:gd name="connsiteY25" fmla="*/ 0 h 150896"/>
              <a:gd name="connsiteX26" fmla="*/ 1753564 w 10432875"/>
              <a:gd name="connsiteY26" fmla="*/ 150896 h 150896"/>
              <a:gd name="connsiteX27" fmla="*/ 1887041 w 10432875"/>
              <a:gd name="connsiteY27" fmla="*/ 150896 h 150896"/>
              <a:gd name="connsiteX28" fmla="*/ 2308168 w 10432875"/>
              <a:gd name="connsiteY28" fmla="*/ 0 h 150896"/>
              <a:gd name="connsiteX29" fmla="*/ 2174691 w 10432875"/>
              <a:gd name="connsiteY29" fmla="*/ 0 h 150896"/>
              <a:gd name="connsiteX30" fmla="*/ 2041306 w 10432875"/>
              <a:gd name="connsiteY30" fmla="*/ 150896 h 150896"/>
              <a:gd name="connsiteX31" fmla="*/ 2174783 w 10432875"/>
              <a:gd name="connsiteY31" fmla="*/ 150896 h 150896"/>
              <a:gd name="connsiteX32" fmla="*/ 2595908 w 10432875"/>
              <a:gd name="connsiteY32" fmla="*/ 0 h 150896"/>
              <a:gd name="connsiteX33" fmla="*/ 2462431 w 10432875"/>
              <a:gd name="connsiteY33" fmla="*/ 0 h 150896"/>
              <a:gd name="connsiteX34" fmla="*/ 2329046 w 10432875"/>
              <a:gd name="connsiteY34" fmla="*/ 150896 h 150896"/>
              <a:gd name="connsiteX35" fmla="*/ 2462523 w 10432875"/>
              <a:gd name="connsiteY35" fmla="*/ 150896 h 150896"/>
              <a:gd name="connsiteX36" fmla="*/ 2883648 w 10432875"/>
              <a:gd name="connsiteY36" fmla="*/ 0 h 150896"/>
              <a:gd name="connsiteX37" fmla="*/ 2750171 w 10432875"/>
              <a:gd name="connsiteY37" fmla="*/ 0 h 150896"/>
              <a:gd name="connsiteX38" fmla="*/ 2616786 w 10432875"/>
              <a:gd name="connsiteY38" fmla="*/ 150896 h 150896"/>
              <a:gd name="connsiteX39" fmla="*/ 2750263 w 10432875"/>
              <a:gd name="connsiteY39" fmla="*/ 150896 h 150896"/>
              <a:gd name="connsiteX40" fmla="*/ 3171388 w 10432875"/>
              <a:gd name="connsiteY40" fmla="*/ 0 h 150896"/>
              <a:gd name="connsiteX41" fmla="*/ 3037911 w 10432875"/>
              <a:gd name="connsiteY41" fmla="*/ 0 h 150896"/>
              <a:gd name="connsiteX42" fmla="*/ 2904526 w 10432875"/>
              <a:gd name="connsiteY42" fmla="*/ 150896 h 150896"/>
              <a:gd name="connsiteX43" fmla="*/ 3038003 w 10432875"/>
              <a:gd name="connsiteY43" fmla="*/ 150896 h 150896"/>
              <a:gd name="connsiteX44" fmla="*/ 3459128 w 10432875"/>
              <a:gd name="connsiteY44" fmla="*/ 0 h 150896"/>
              <a:gd name="connsiteX45" fmla="*/ 3325651 w 10432875"/>
              <a:gd name="connsiteY45" fmla="*/ 0 h 150896"/>
              <a:gd name="connsiteX46" fmla="*/ 3192266 w 10432875"/>
              <a:gd name="connsiteY46" fmla="*/ 150896 h 150896"/>
              <a:gd name="connsiteX47" fmla="*/ 3325743 w 10432875"/>
              <a:gd name="connsiteY47" fmla="*/ 150896 h 150896"/>
              <a:gd name="connsiteX48" fmla="*/ 3773990 w 10432875"/>
              <a:gd name="connsiteY48" fmla="*/ 0 h 150896"/>
              <a:gd name="connsiteX49" fmla="*/ 3640513 w 10432875"/>
              <a:gd name="connsiteY49" fmla="*/ 0 h 150896"/>
              <a:gd name="connsiteX50" fmla="*/ 3507128 w 10432875"/>
              <a:gd name="connsiteY50" fmla="*/ 150896 h 150896"/>
              <a:gd name="connsiteX51" fmla="*/ 3640605 w 10432875"/>
              <a:gd name="connsiteY51" fmla="*/ 150896 h 150896"/>
              <a:gd name="connsiteX52" fmla="*/ 4061732 w 10432875"/>
              <a:gd name="connsiteY52" fmla="*/ 0 h 150896"/>
              <a:gd name="connsiteX53" fmla="*/ 3928255 w 10432875"/>
              <a:gd name="connsiteY53" fmla="*/ 0 h 150896"/>
              <a:gd name="connsiteX54" fmla="*/ 3794870 w 10432875"/>
              <a:gd name="connsiteY54" fmla="*/ 150896 h 150896"/>
              <a:gd name="connsiteX55" fmla="*/ 3928347 w 10432875"/>
              <a:gd name="connsiteY55" fmla="*/ 150896 h 150896"/>
              <a:gd name="connsiteX56" fmla="*/ 4349472 w 10432875"/>
              <a:gd name="connsiteY56" fmla="*/ 0 h 150896"/>
              <a:gd name="connsiteX57" fmla="*/ 4215995 w 10432875"/>
              <a:gd name="connsiteY57" fmla="*/ 0 h 150896"/>
              <a:gd name="connsiteX58" fmla="*/ 4082610 w 10432875"/>
              <a:gd name="connsiteY58" fmla="*/ 150896 h 150896"/>
              <a:gd name="connsiteX59" fmla="*/ 4216087 w 10432875"/>
              <a:gd name="connsiteY59" fmla="*/ 150896 h 150896"/>
              <a:gd name="connsiteX60" fmla="*/ 4637212 w 10432875"/>
              <a:gd name="connsiteY60" fmla="*/ 0 h 150896"/>
              <a:gd name="connsiteX61" fmla="*/ 4503735 w 10432875"/>
              <a:gd name="connsiteY61" fmla="*/ 0 h 150896"/>
              <a:gd name="connsiteX62" fmla="*/ 4370350 w 10432875"/>
              <a:gd name="connsiteY62" fmla="*/ 150896 h 150896"/>
              <a:gd name="connsiteX63" fmla="*/ 4503827 w 10432875"/>
              <a:gd name="connsiteY63" fmla="*/ 150896 h 150896"/>
              <a:gd name="connsiteX64" fmla="*/ 4924952 w 10432875"/>
              <a:gd name="connsiteY64" fmla="*/ 0 h 150896"/>
              <a:gd name="connsiteX65" fmla="*/ 4791475 w 10432875"/>
              <a:gd name="connsiteY65" fmla="*/ 0 h 150896"/>
              <a:gd name="connsiteX66" fmla="*/ 4658090 w 10432875"/>
              <a:gd name="connsiteY66" fmla="*/ 150896 h 150896"/>
              <a:gd name="connsiteX67" fmla="*/ 4791567 w 10432875"/>
              <a:gd name="connsiteY67" fmla="*/ 150896 h 150896"/>
              <a:gd name="connsiteX68" fmla="*/ 5212692 w 10432875"/>
              <a:gd name="connsiteY68" fmla="*/ 0 h 150896"/>
              <a:gd name="connsiteX69" fmla="*/ 5079215 w 10432875"/>
              <a:gd name="connsiteY69" fmla="*/ 0 h 150896"/>
              <a:gd name="connsiteX70" fmla="*/ 4945830 w 10432875"/>
              <a:gd name="connsiteY70" fmla="*/ 150896 h 150896"/>
              <a:gd name="connsiteX71" fmla="*/ 5079307 w 10432875"/>
              <a:gd name="connsiteY71" fmla="*/ 150896 h 150896"/>
              <a:gd name="connsiteX72" fmla="*/ 5487045 w 10432875"/>
              <a:gd name="connsiteY72" fmla="*/ 0 h 150896"/>
              <a:gd name="connsiteX73" fmla="*/ 5353568 w 10432875"/>
              <a:gd name="connsiteY73" fmla="*/ 0 h 150896"/>
              <a:gd name="connsiteX74" fmla="*/ 5220183 w 10432875"/>
              <a:gd name="connsiteY74" fmla="*/ 150896 h 150896"/>
              <a:gd name="connsiteX75" fmla="*/ 5353660 w 10432875"/>
              <a:gd name="connsiteY75" fmla="*/ 150896 h 150896"/>
              <a:gd name="connsiteX76" fmla="*/ 5774787 w 10432875"/>
              <a:gd name="connsiteY76" fmla="*/ 0 h 150896"/>
              <a:gd name="connsiteX77" fmla="*/ 5641310 w 10432875"/>
              <a:gd name="connsiteY77" fmla="*/ 0 h 150896"/>
              <a:gd name="connsiteX78" fmla="*/ 5507925 w 10432875"/>
              <a:gd name="connsiteY78" fmla="*/ 150896 h 150896"/>
              <a:gd name="connsiteX79" fmla="*/ 5641402 w 10432875"/>
              <a:gd name="connsiteY79" fmla="*/ 150896 h 150896"/>
              <a:gd name="connsiteX80" fmla="*/ 6062527 w 10432875"/>
              <a:gd name="connsiteY80" fmla="*/ 0 h 150896"/>
              <a:gd name="connsiteX81" fmla="*/ 5929050 w 10432875"/>
              <a:gd name="connsiteY81" fmla="*/ 0 h 150896"/>
              <a:gd name="connsiteX82" fmla="*/ 5795665 w 10432875"/>
              <a:gd name="connsiteY82" fmla="*/ 150896 h 150896"/>
              <a:gd name="connsiteX83" fmla="*/ 5929142 w 10432875"/>
              <a:gd name="connsiteY83" fmla="*/ 150896 h 150896"/>
              <a:gd name="connsiteX84" fmla="*/ 6350267 w 10432875"/>
              <a:gd name="connsiteY84" fmla="*/ 0 h 150896"/>
              <a:gd name="connsiteX85" fmla="*/ 6216790 w 10432875"/>
              <a:gd name="connsiteY85" fmla="*/ 0 h 150896"/>
              <a:gd name="connsiteX86" fmla="*/ 6083405 w 10432875"/>
              <a:gd name="connsiteY86" fmla="*/ 150896 h 150896"/>
              <a:gd name="connsiteX87" fmla="*/ 6216882 w 10432875"/>
              <a:gd name="connsiteY87" fmla="*/ 150896 h 150896"/>
              <a:gd name="connsiteX88" fmla="*/ 6638007 w 10432875"/>
              <a:gd name="connsiteY88" fmla="*/ 0 h 150896"/>
              <a:gd name="connsiteX89" fmla="*/ 6504530 w 10432875"/>
              <a:gd name="connsiteY89" fmla="*/ 0 h 150896"/>
              <a:gd name="connsiteX90" fmla="*/ 6371145 w 10432875"/>
              <a:gd name="connsiteY90" fmla="*/ 150896 h 150896"/>
              <a:gd name="connsiteX91" fmla="*/ 6504622 w 10432875"/>
              <a:gd name="connsiteY91" fmla="*/ 150896 h 150896"/>
              <a:gd name="connsiteX92" fmla="*/ 6925747 w 10432875"/>
              <a:gd name="connsiteY92" fmla="*/ 0 h 150896"/>
              <a:gd name="connsiteX93" fmla="*/ 6792270 w 10432875"/>
              <a:gd name="connsiteY93" fmla="*/ 0 h 150896"/>
              <a:gd name="connsiteX94" fmla="*/ 6658885 w 10432875"/>
              <a:gd name="connsiteY94" fmla="*/ 150896 h 150896"/>
              <a:gd name="connsiteX95" fmla="*/ 6792362 w 10432875"/>
              <a:gd name="connsiteY95" fmla="*/ 150896 h 150896"/>
              <a:gd name="connsiteX96" fmla="*/ 7240609 w 10432875"/>
              <a:gd name="connsiteY96" fmla="*/ 0 h 150896"/>
              <a:gd name="connsiteX97" fmla="*/ 7107132 w 10432875"/>
              <a:gd name="connsiteY97" fmla="*/ 0 h 150896"/>
              <a:gd name="connsiteX98" fmla="*/ 6973747 w 10432875"/>
              <a:gd name="connsiteY98" fmla="*/ 150896 h 150896"/>
              <a:gd name="connsiteX99" fmla="*/ 7107224 w 10432875"/>
              <a:gd name="connsiteY99" fmla="*/ 150896 h 150896"/>
              <a:gd name="connsiteX100" fmla="*/ 7528351 w 10432875"/>
              <a:gd name="connsiteY100" fmla="*/ 0 h 150896"/>
              <a:gd name="connsiteX101" fmla="*/ 7394874 w 10432875"/>
              <a:gd name="connsiteY101" fmla="*/ 0 h 150896"/>
              <a:gd name="connsiteX102" fmla="*/ 7261489 w 10432875"/>
              <a:gd name="connsiteY102" fmla="*/ 150896 h 150896"/>
              <a:gd name="connsiteX103" fmla="*/ 7394966 w 10432875"/>
              <a:gd name="connsiteY103" fmla="*/ 150896 h 150896"/>
              <a:gd name="connsiteX104" fmla="*/ 7816091 w 10432875"/>
              <a:gd name="connsiteY104" fmla="*/ 0 h 150896"/>
              <a:gd name="connsiteX105" fmla="*/ 7682614 w 10432875"/>
              <a:gd name="connsiteY105" fmla="*/ 0 h 150896"/>
              <a:gd name="connsiteX106" fmla="*/ 7549229 w 10432875"/>
              <a:gd name="connsiteY106" fmla="*/ 150896 h 150896"/>
              <a:gd name="connsiteX107" fmla="*/ 7682706 w 10432875"/>
              <a:gd name="connsiteY107" fmla="*/ 150896 h 150896"/>
              <a:gd name="connsiteX108" fmla="*/ 8103831 w 10432875"/>
              <a:gd name="connsiteY108" fmla="*/ 0 h 150896"/>
              <a:gd name="connsiteX109" fmla="*/ 7970354 w 10432875"/>
              <a:gd name="connsiteY109" fmla="*/ 0 h 150896"/>
              <a:gd name="connsiteX110" fmla="*/ 7836969 w 10432875"/>
              <a:gd name="connsiteY110" fmla="*/ 150896 h 150896"/>
              <a:gd name="connsiteX111" fmla="*/ 7970446 w 10432875"/>
              <a:gd name="connsiteY111" fmla="*/ 150896 h 150896"/>
              <a:gd name="connsiteX112" fmla="*/ 8391571 w 10432875"/>
              <a:gd name="connsiteY112" fmla="*/ 0 h 150896"/>
              <a:gd name="connsiteX113" fmla="*/ 8258094 w 10432875"/>
              <a:gd name="connsiteY113" fmla="*/ 0 h 150896"/>
              <a:gd name="connsiteX114" fmla="*/ 8124709 w 10432875"/>
              <a:gd name="connsiteY114" fmla="*/ 150896 h 150896"/>
              <a:gd name="connsiteX115" fmla="*/ 8258186 w 10432875"/>
              <a:gd name="connsiteY115" fmla="*/ 150896 h 150896"/>
              <a:gd name="connsiteX116" fmla="*/ 8679311 w 10432875"/>
              <a:gd name="connsiteY116" fmla="*/ 0 h 150896"/>
              <a:gd name="connsiteX117" fmla="*/ 8545834 w 10432875"/>
              <a:gd name="connsiteY117" fmla="*/ 0 h 150896"/>
              <a:gd name="connsiteX118" fmla="*/ 8412449 w 10432875"/>
              <a:gd name="connsiteY118" fmla="*/ 150896 h 150896"/>
              <a:gd name="connsiteX119" fmla="*/ 8545926 w 10432875"/>
              <a:gd name="connsiteY119" fmla="*/ 150896 h 150896"/>
              <a:gd name="connsiteX120" fmla="*/ 8994173 w 10432875"/>
              <a:gd name="connsiteY120" fmla="*/ 0 h 150896"/>
              <a:gd name="connsiteX121" fmla="*/ 8860696 w 10432875"/>
              <a:gd name="connsiteY121" fmla="*/ 0 h 150896"/>
              <a:gd name="connsiteX122" fmla="*/ 8727311 w 10432875"/>
              <a:gd name="connsiteY122" fmla="*/ 150896 h 150896"/>
              <a:gd name="connsiteX123" fmla="*/ 8860788 w 10432875"/>
              <a:gd name="connsiteY123" fmla="*/ 150896 h 150896"/>
              <a:gd name="connsiteX124" fmla="*/ 9281915 w 10432875"/>
              <a:gd name="connsiteY124" fmla="*/ 0 h 150896"/>
              <a:gd name="connsiteX125" fmla="*/ 9148438 w 10432875"/>
              <a:gd name="connsiteY125" fmla="*/ 0 h 150896"/>
              <a:gd name="connsiteX126" fmla="*/ 9015053 w 10432875"/>
              <a:gd name="connsiteY126" fmla="*/ 150896 h 150896"/>
              <a:gd name="connsiteX127" fmla="*/ 9148530 w 10432875"/>
              <a:gd name="connsiteY127" fmla="*/ 150896 h 150896"/>
              <a:gd name="connsiteX128" fmla="*/ 9569655 w 10432875"/>
              <a:gd name="connsiteY128" fmla="*/ 0 h 150896"/>
              <a:gd name="connsiteX129" fmla="*/ 9436178 w 10432875"/>
              <a:gd name="connsiteY129" fmla="*/ 0 h 150896"/>
              <a:gd name="connsiteX130" fmla="*/ 9302793 w 10432875"/>
              <a:gd name="connsiteY130" fmla="*/ 150896 h 150896"/>
              <a:gd name="connsiteX131" fmla="*/ 9436270 w 10432875"/>
              <a:gd name="connsiteY131" fmla="*/ 150896 h 150896"/>
              <a:gd name="connsiteX132" fmla="*/ 9857395 w 10432875"/>
              <a:gd name="connsiteY132" fmla="*/ 0 h 150896"/>
              <a:gd name="connsiteX133" fmla="*/ 9723918 w 10432875"/>
              <a:gd name="connsiteY133" fmla="*/ 0 h 150896"/>
              <a:gd name="connsiteX134" fmla="*/ 9590533 w 10432875"/>
              <a:gd name="connsiteY134" fmla="*/ 150896 h 150896"/>
              <a:gd name="connsiteX135" fmla="*/ 9724010 w 10432875"/>
              <a:gd name="connsiteY135" fmla="*/ 150896 h 150896"/>
              <a:gd name="connsiteX136" fmla="*/ 10145135 w 10432875"/>
              <a:gd name="connsiteY136" fmla="*/ 0 h 150896"/>
              <a:gd name="connsiteX137" fmla="*/ 10011658 w 10432875"/>
              <a:gd name="connsiteY137" fmla="*/ 0 h 150896"/>
              <a:gd name="connsiteX138" fmla="*/ 9878273 w 10432875"/>
              <a:gd name="connsiteY138" fmla="*/ 150896 h 150896"/>
              <a:gd name="connsiteX139" fmla="*/ 10011750 w 10432875"/>
              <a:gd name="connsiteY139" fmla="*/ 150896 h 150896"/>
              <a:gd name="connsiteX140" fmla="*/ 10432875 w 10432875"/>
              <a:gd name="connsiteY140" fmla="*/ 0 h 150896"/>
              <a:gd name="connsiteX141" fmla="*/ 10299398 w 10432875"/>
              <a:gd name="connsiteY141" fmla="*/ 0 h 150896"/>
              <a:gd name="connsiteX142" fmla="*/ 10166013 w 10432875"/>
              <a:gd name="connsiteY142" fmla="*/ 150896 h 150896"/>
              <a:gd name="connsiteX143" fmla="*/ 10299490 w 10432875"/>
              <a:gd name="connsiteY143" fmla="*/ 150896 h 150896"/>
            </a:gdLst>
            <a:ahLst/>
            <a:cxnLst/>
            <a:rect l="l" t="t" r="r" b="b"/>
            <a:pathLst>
              <a:path w="10432875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  <a:moveTo>
                  <a:pt x="2020426" y="0"/>
                </a:moveTo>
                <a:lnTo>
                  <a:pt x="1886949" y="0"/>
                </a:lnTo>
                <a:lnTo>
                  <a:pt x="1753564" y="150896"/>
                </a:lnTo>
                <a:lnTo>
                  <a:pt x="1887041" y="150896"/>
                </a:lnTo>
                <a:close/>
                <a:moveTo>
                  <a:pt x="2308168" y="0"/>
                </a:moveTo>
                <a:lnTo>
                  <a:pt x="2174691" y="0"/>
                </a:lnTo>
                <a:lnTo>
                  <a:pt x="2041306" y="150896"/>
                </a:lnTo>
                <a:lnTo>
                  <a:pt x="2174783" y="150896"/>
                </a:lnTo>
                <a:close/>
                <a:moveTo>
                  <a:pt x="2595908" y="0"/>
                </a:moveTo>
                <a:lnTo>
                  <a:pt x="2462431" y="0"/>
                </a:lnTo>
                <a:lnTo>
                  <a:pt x="2329046" y="150896"/>
                </a:lnTo>
                <a:lnTo>
                  <a:pt x="2462523" y="150896"/>
                </a:lnTo>
                <a:close/>
                <a:moveTo>
                  <a:pt x="2883648" y="0"/>
                </a:moveTo>
                <a:lnTo>
                  <a:pt x="2750171" y="0"/>
                </a:lnTo>
                <a:lnTo>
                  <a:pt x="2616786" y="150896"/>
                </a:lnTo>
                <a:lnTo>
                  <a:pt x="2750263" y="150896"/>
                </a:lnTo>
                <a:close/>
                <a:moveTo>
                  <a:pt x="3171388" y="0"/>
                </a:moveTo>
                <a:lnTo>
                  <a:pt x="3037911" y="0"/>
                </a:lnTo>
                <a:lnTo>
                  <a:pt x="2904526" y="150896"/>
                </a:lnTo>
                <a:lnTo>
                  <a:pt x="3038003" y="150896"/>
                </a:lnTo>
                <a:close/>
                <a:moveTo>
                  <a:pt x="3459128" y="0"/>
                </a:moveTo>
                <a:lnTo>
                  <a:pt x="3325651" y="0"/>
                </a:lnTo>
                <a:lnTo>
                  <a:pt x="3192266" y="150896"/>
                </a:lnTo>
                <a:lnTo>
                  <a:pt x="3325743" y="150896"/>
                </a:lnTo>
                <a:close/>
                <a:moveTo>
                  <a:pt x="3773990" y="0"/>
                </a:moveTo>
                <a:lnTo>
                  <a:pt x="3640513" y="0"/>
                </a:lnTo>
                <a:lnTo>
                  <a:pt x="3507128" y="150896"/>
                </a:lnTo>
                <a:lnTo>
                  <a:pt x="3640605" y="150896"/>
                </a:lnTo>
                <a:close/>
                <a:moveTo>
                  <a:pt x="4061732" y="0"/>
                </a:moveTo>
                <a:lnTo>
                  <a:pt x="3928255" y="0"/>
                </a:lnTo>
                <a:lnTo>
                  <a:pt x="3794870" y="150896"/>
                </a:lnTo>
                <a:lnTo>
                  <a:pt x="3928347" y="150896"/>
                </a:lnTo>
                <a:close/>
                <a:moveTo>
                  <a:pt x="4349472" y="0"/>
                </a:moveTo>
                <a:lnTo>
                  <a:pt x="4215995" y="0"/>
                </a:lnTo>
                <a:lnTo>
                  <a:pt x="4082610" y="150896"/>
                </a:lnTo>
                <a:lnTo>
                  <a:pt x="4216087" y="150896"/>
                </a:lnTo>
                <a:close/>
                <a:moveTo>
                  <a:pt x="4637212" y="0"/>
                </a:moveTo>
                <a:lnTo>
                  <a:pt x="4503735" y="0"/>
                </a:lnTo>
                <a:lnTo>
                  <a:pt x="4370350" y="150896"/>
                </a:lnTo>
                <a:lnTo>
                  <a:pt x="4503827" y="150896"/>
                </a:lnTo>
                <a:close/>
                <a:moveTo>
                  <a:pt x="4924952" y="0"/>
                </a:moveTo>
                <a:lnTo>
                  <a:pt x="4791475" y="0"/>
                </a:lnTo>
                <a:lnTo>
                  <a:pt x="4658090" y="150896"/>
                </a:lnTo>
                <a:lnTo>
                  <a:pt x="4791567" y="150896"/>
                </a:lnTo>
                <a:close/>
                <a:moveTo>
                  <a:pt x="5212692" y="0"/>
                </a:moveTo>
                <a:lnTo>
                  <a:pt x="5079215" y="0"/>
                </a:lnTo>
                <a:lnTo>
                  <a:pt x="4945830" y="150896"/>
                </a:lnTo>
                <a:lnTo>
                  <a:pt x="5079307" y="150896"/>
                </a:lnTo>
                <a:close/>
                <a:moveTo>
                  <a:pt x="5487045" y="0"/>
                </a:moveTo>
                <a:lnTo>
                  <a:pt x="5353568" y="0"/>
                </a:lnTo>
                <a:lnTo>
                  <a:pt x="5220183" y="150896"/>
                </a:lnTo>
                <a:lnTo>
                  <a:pt x="5353660" y="150896"/>
                </a:lnTo>
                <a:close/>
                <a:moveTo>
                  <a:pt x="5774787" y="0"/>
                </a:moveTo>
                <a:lnTo>
                  <a:pt x="5641310" y="0"/>
                </a:lnTo>
                <a:lnTo>
                  <a:pt x="5507925" y="150896"/>
                </a:lnTo>
                <a:lnTo>
                  <a:pt x="5641402" y="150896"/>
                </a:lnTo>
                <a:close/>
                <a:moveTo>
                  <a:pt x="6062527" y="0"/>
                </a:moveTo>
                <a:lnTo>
                  <a:pt x="5929050" y="0"/>
                </a:lnTo>
                <a:lnTo>
                  <a:pt x="5795665" y="150896"/>
                </a:lnTo>
                <a:lnTo>
                  <a:pt x="5929142" y="150896"/>
                </a:lnTo>
                <a:close/>
                <a:moveTo>
                  <a:pt x="6350267" y="0"/>
                </a:moveTo>
                <a:lnTo>
                  <a:pt x="6216790" y="0"/>
                </a:lnTo>
                <a:lnTo>
                  <a:pt x="6083405" y="150896"/>
                </a:lnTo>
                <a:lnTo>
                  <a:pt x="6216882" y="150896"/>
                </a:lnTo>
                <a:close/>
                <a:moveTo>
                  <a:pt x="6638007" y="0"/>
                </a:moveTo>
                <a:lnTo>
                  <a:pt x="6504530" y="0"/>
                </a:lnTo>
                <a:lnTo>
                  <a:pt x="6371145" y="150896"/>
                </a:lnTo>
                <a:lnTo>
                  <a:pt x="6504622" y="150896"/>
                </a:lnTo>
                <a:close/>
                <a:moveTo>
                  <a:pt x="6925747" y="0"/>
                </a:moveTo>
                <a:lnTo>
                  <a:pt x="6792270" y="0"/>
                </a:lnTo>
                <a:lnTo>
                  <a:pt x="6658885" y="150896"/>
                </a:lnTo>
                <a:lnTo>
                  <a:pt x="6792362" y="150896"/>
                </a:lnTo>
                <a:close/>
                <a:moveTo>
                  <a:pt x="7240609" y="0"/>
                </a:moveTo>
                <a:lnTo>
                  <a:pt x="7107132" y="0"/>
                </a:lnTo>
                <a:lnTo>
                  <a:pt x="6973747" y="150896"/>
                </a:lnTo>
                <a:lnTo>
                  <a:pt x="7107224" y="150896"/>
                </a:lnTo>
                <a:close/>
                <a:moveTo>
                  <a:pt x="7528351" y="0"/>
                </a:moveTo>
                <a:lnTo>
                  <a:pt x="7394874" y="0"/>
                </a:lnTo>
                <a:lnTo>
                  <a:pt x="7261489" y="150896"/>
                </a:lnTo>
                <a:lnTo>
                  <a:pt x="7394966" y="150896"/>
                </a:lnTo>
                <a:close/>
                <a:moveTo>
                  <a:pt x="7816091" y="0"/>
                </a:moveTo>
                <a:lnTo>
                  <a:pt x="7682614" y="0"/>
                </a:lnTo>
                <a:lnTo>
                  <a:pt x="7549229" y="150896"/>
                </a:lnTo>
                <a:lnTo>
                  <a:pt x="7682706" y="150896"/>
                </a:lnTo>
                <a:close/>
                <a:moveTo>
                  <a:pt x="8103831" y="0"/>
                </a:moveTo>
                <a:lnTo>
                  <a:pt x="7970354" y="0"/>
                </a:lnTo>
                <a:lnTo>
                  <a:pt x="7836969" y="150896"/>
                </a:lnTo>
                <a:lnTo>
                  <a:pt x="7970446" y="150896"/>
                </a:lnTo>
                <a:close/>
                <a:moveTo>
                  <a:pt x="8391571" y="0"/>
                </a:moveTo>
                <a:lnTo>
                  <a:pt x="8258094" y="0"/>
                </a:lnTo>
                <a:lnTo>
                  <a:pt x="8124709" y="150896"/>
                </a:lnTo>
                <a:lnTo>
                  <a:pt x="8258186" y="150896"/>
                </a:lnTo>
                <a:close/>
                <a:moveTo>
                  <a:pt x="8679311" y="0"/>
                </a:moveTo>
                <a:lnTo>
                  <a:pt x="8545834" y="0"/>
                </a:lnTo>
                <a:lnTo>
                  <a:pt x="8412449" y="150896"/>
                </a:lnTo>
                <a:lnTo>
                  <a:pt x="8545926" y="150896"/>
                </a:lnTo>
                <a:close/>
                <a:moveTo>
                  <a:pt x="8994173" y="0"/>
                </a:moveTo>
                <a:lnTo>
                  <a:pt x="8860696" y="0"/>
                </a:lnTo>
                <a:lnTo>
                  <a:pt x="8727311" y="150896"/>
                </a:lnTo>
                <a:lnTo>
                  <a:pt x="8860788" y="150896"/>
                </a:lnTo>
                <a:close/>
                <a:moveTo>
                  <a:pt x="9281915" y="0"/>
                </a:moveTo>
                <a:lnTo>
                  <a:pt x="9148438" y="0"/>
                </a:lnTo>
                <a:lnTo>
                  <a:pt x="9015053" y="150896"/>
                </a:lnTo>
                <a:lnTo>
                  <a:pt x="9148530" y="150896"/>
                </a:lnTo>
                <a:close/>
                <a:moveTo>
                  <a:pt x="9569655" y="0"/>
                </a:moveTo>
                <a:lnTo>
                  <a:pt x="9436178" y="0"/>
                </a:lnTo>
                <a:lnTo>
                  <a:pt x="9302793" y="150896"/>
                </a:lnTo>
                <a:lnTo>
                  <a:pt x="9436270" y="150896"/>
                </a:lnTo>
                <a:close/>
                <a:moveTo>
                  <a:pt x="9857395" y="0"/>
                </a:moveTo>
                <a:lnTo>
                  <a:pt x="9723918" y="0"/>
                </a:lnTo>
                <a:lnTo>
                  <a:pt x="9590533" y="150896"/>
                </a:lnTo>
                <a:lnTo>
                  <a:pt x="9724010" y="150896"/>
                </a:lnTo>
                <a:close/>
                <a:moveTo>
                  <a:pt x="10145135" y="0"/>
                </a:moveTo>
                <a:lnTo>
                  <a:pt x="10011658" y="0"/>
                </a:lnTo>
                <a:lnTo>
                  <a:pt x="9878273" y="150896"/>
                </a:lnTo>
                <a:lnTo>
                  <a:pt x="10011750" y="150896"/>
                </a:lnTo>
                <a:close/>
                <a:moveTo>
                  <a:pt x="10432875" y="0"/>
                </a:moveTo>
                <a:lnTo>
                  <a:pt x="10299398" y="0"/>
                </a:lnTo>
                <a:lnTo>
                  <a:pt x="10166013" y="150896"/>
                </a:lnTo>
                <a:lnTo>
                  <a:pt x="10299490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2120945"/>
            <a:ext cx="3022512" cy="3022510"/>
          </a:xfrm>
          <a:prstGeom prst="donut">
            <a:avLst>
              <a:gd name="adj" fmla="val 883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048895" y="2629014"/>
            <a:ext cx="1367404" cy="8312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2F2F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23577" r="23577"/>
          <a:stretch>
            <a:fillRect/>
          </a:stretch>
        </p:blipFill>
        <p:spPr>
          <a:xfrm>
            <a:off x="1571429" y="2120945"/>
            <a:ext cx="3022512" cy="3022510"/>
          </a:xfrm>
          <a:custGeom>
            <a:avLst/>
            <a:gdLst/>
            <a:ahLst/>
            <a:cxnLst/>
            <a:rect l="l" t="t" r="r" b="b"/>
            <a:pathLst>
              <a:path w="3022512" h="3022510">
                <a:moveTo>
                  <a:pt x="1511256" y="0"/>
                </a:moveTo>
                <a:cubicBezTo>
                  <a:pt x="2345900" y="0"/>
                  <a:pt x="3022512" y="676612"/>
                  <a:pt x="3022512" y="1511255"/>
                </a:cubicBezTo>
                <a:cubicBezTo>
                  <a:pt x="3022512" y="2345898"/>
                  <a:pt x="2345900" y="3022510"/>
                  <a:pt x="1511256" y="3022510"/>
                </a:cubicBezTo>
                <a:cubicBezTo>
                  <a:pt x="676612" y="3022510"/>
                  <a:pt x="0" y="2345898"/>
                  <a:pt x="0" y="1511255"/>
                </a:cubicBezTo>
                <a:cubicBezTo>
                  <a:pt x="0" y="676612"/>
                  <a:pt x="676612" y="0"/>
                  <a:pt x="151125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5041144" y="2964180"/>
            <a:ext cx="6477756" cy="25425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网络拓扑图/动态扫描动画背景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视觉元素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6111240"/>
            <a:ext cx="7708739" cy="12732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" y="6400799"/>
            <a:ext cx="2712720" cy="9162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557549" y="5570156"/>
            <a:ext cx="3634451" cy="78290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25114" y="5431260"/>
            <a:ext cx="3634451" cy="7829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279649" y="6400799"/>
            <a:ext cx="2712720" cy="91627"/>
          </a:xfrm>
          <a:prstGeom prst="rect">
            <a:avLst/>
          </a:prstGeom>
          <a:solidFill>
            <a:schemeClr val="accent2">
              <a:alpha val="5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79846" y="5946012"/>
            <a:ext cx="3739684" cy="86488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041380" y="5991860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074400" y="5633720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487420" y="5526835"/>
            <a:ext cx="1705564" cy="150896"/>
          </a:xfrm>
          <a:custGeom>
            <a:avLst/>
            <a:gdLst>
              <a:gd name="connsiteX0" fmla="*/ 266862 w 1705564"/>
              <a:gd name="connsiteY0" fmla="*/ 0 h 150896"/>
              <a:gd name="connsiteX1" fmla="*/ 133385 w 1705564"/>
              <a:gd name="connsiteY1" fmla="*/ 0 h 150896"/>
              <a:gd name="connsiteX2" fmla="*/ 0 w 1705564"/>
              <a:gd name="connsiteY2" fmla="*/ 150896 h 150896"/>
              <a:gd name="connsiteX3" fmla="*/ 133477 w 1705564"/>
              <a:gd name="connsiteY3" fmla="*/ 150896 h 150896"/>
              <a:gd name="connsiteX4" fmla="*/ 554604 w 1705564"/>
              <a:gd name="connsiteY4" fmla="*/ 0 h 150896"/>
              <a:gd name="connsiteX5" fmla="*/ 421127 w 1705564"/>
              <a:gd name="connsiteY5" fmla="*/ 0 h 150896"/>
              <a:gd name="connsiteX6" fmla="*/ 287742 w 1705564"/>
              <a:gd name="connsiteY6" fmla="*/ 150896 h 150896"/>
              <a:gd name="connsiteX7" fmla="*/ 421219 w 1705564"/>
              <a:gd name="connsiteY7" fmla="*/ 150896 h 150896"/>
              <a:gd name="connsiteX8" fmla="*/ 842344 w 1705564"/>
              <a:gd name="connsiteY8" fmla="*/ 0 h 150896"/>
              <a:gd name="connsiteX9" fmla="*/ 708867 w 1705564"/>
              <a:gd name="connsiteY9" fmla="*/ 0 h 150896"/>
              <a:gd name="connsiteX10" fmla="*/ 575482 w 1705564"/>
              <a:gd name="connsiteY10" fmla="*/ 150896 h 150896"/>
              <a:gd name="connsiteX11" fmla="*/ 708959 w 1705564"/>
              <a:gd name="connsiteY11" fmla="*/ 150896 h 150896"/>
              <a:gd name="connsiteX12" fmla="*/ 1130084 w 1705564"/>
              <a:gd name="connsiteY12" fmla="*/ 0 h 150896"/>
              <a:gd name="connsiteX13" fmla="*/ 996607 w 1705564"/>
              <a:gd name="connsiteY13" fmla="*/ 0 h 150896"/>
              <a:gd name="connsiteX14" fmla="*/ 863222 w 1705564"/>
              <a:gd name="connsiteY14" fmla="*/ 150896 h 150896"/>
              <a:gd name="connsiteX15" fmla="*/ 996699 w 1705564"/>
              <a:gd name="connsiteY15" fmla="*/ 150896 h 150896"/>
              <a:gd name="connsiteX16" fmla="*/ 1417824 w 1705564"/>
              <a:gd name="connsiteY16" fmla="*/ 0 h 150896"/>
              <a:gd name="connsiteX17" fmla="*/ 1284347 w 1705564"/>
              <a:gd name="connsiteY17" fmla="*/ 0 h 150896"/>
              <a:gd name="connsiteX18" fmla="*/ 1150962 w 1705564"/>
              <a:gd name="connsiteY18" fmla="*/ 150896 h 150896"/>
              <a:gd name="connsiteX19" fmla="*/ 1284439 w 1705564"/>
              <a:gd name="connsiteY19" fmla="*/ 150896 h 150896"/>
              <a:gd name="connsiteX20" fmla="*/ 1705564 w 1705564"/>
              <a:gd name="connsiteY20" fmla="*/ 0 h 150896"/>
              <a:gd name="connsiteX21" fmla="*/ 1572087 w 1705564"/>
              <a:gd name="connsiteY21" fmla="*/ 0 h 150896"/>
              <a:gd name="connsiteX22" fmla="*/ 1438702 w 1705564"/>
              <a:gd name="connsiteY22" fmla="*/ 150896 h 150896"/>
              <a:gd name="connsiteX23" fmla="*/ 1572179 w 1705564"/>
              <a:gd name="connsiteY23" fmla="*/ 150896 h 150896"/>
            </a:gdLst>
            <a:ahLst/>
            <a:cxnLst/>
            <a:rect l="l" t="t" r="r" b="b"/>
            <a:pathLst>
              <a:path w="1705564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5396859"/>
            <a:ext cx="3762799" cy="38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900000" flipV="1">
            <a:off x="10903284" y="714345"/>
            <a:ext cx="543516" cy="628708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399" y="698182"/>
            <a:ext cx="3228693" cy="29346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3800" dirty="0">
                <a:ln w="12700">
                  <a:noFill/>
                </a:ln>
                <a:gradFill>
                  <a:gsLst>
                    <a:gs pos="8000">
                      <a:srgbClr val="01C6FD">
                        <a:alpha val="0"/>
                      </a:srgbClr>
                    </a:gs>
                    <a:gs pos="100000">
                      <a:srgbClr val="01C6FD">
                        <a:alpha val="100000"/>
                      </a:srgbClr>
                    </a:gs>
                  </a:gsLst>
                  <a:lin ang="16200000" scaled="0"/>
                </a:gra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60400" y="3304733"/>
            <a:ext cx="5331970" cy="17424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痛点分析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347714" y="1597194"/>
            <a:ext cx="2529840" cy="41402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1">
            <a:off x="4761470" y="2156042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818949" y="2362746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8900000" flipH="1">
            <a:off x="10795745" y="4738522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2700000">
            <a:off x="7010824" y="1137179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21635" y="2406583"/>
            <a:ext cx="1712410" cy="613460"/>
          </a:xfrm>
          <a:custGeom>
            <a:avLst/>
            <a:gdLst>
              <a:gd name="connsiteX0" fmla="*/ 1871006 w 2142345"/>
              <a:gd name="connsiteY0" fmla="*/ 405657 h 613460"/>
              <a:gd name="connsiteX1" fmla="*/ 1871006 w 2142345"/>
              <a:gd name="connsiteY1" fmla="*/ 554275 h 613460"/>
              <a:gd name="connsiteX2" fmla="*/ 2019624 w 2142345"/>
              <a:gd name="connsiteY2" fmla="*/ 405657 h 613460"/>
              <a:gd name="connsiteX3" fmla="*/ 231490 w 2142345"/>
              <a:gd name="connsiteY3" fmla="*/ 0 h 613460"/>
              <a:gd name="connsiteX4" fmla="*/ 524265 w 2142345"/>
              <a:gd name="connsiteY4" fmla="*/ 0 h 613460"/>
              <a:gd name="connsiteX5" fmla="*/ 1755490 w 2142345"/>
              <a:gd name="connsiteY5" fmla="*/ 0 h 613460"/>
              <a:gd name="connsiteX6" fmla="*/ 2048265 w 2142345"/>
              <a:gd name="connsiteY6" fmla="*/ 0 h 613460"/>
              <a:gd name="connsiteX7" fmla="*/ 2142345 w 2142345"/>
              <a:gd name="connsiteY7" fmla="*/ 94080 h 613460"/>
              <a:gd name="connsiteX8" fmla="*/ 2142345 w 2142345"/>
              <a:gd name="connsiteY8" fmla="*/ 381971 h 613460"/>
              <a:gd name="connsiteX9" fmla="*/ 1910856 w 2142345"/>
              <a:gd name="connsiteY9" fmla="*/ 613460 h 613460"/>
              <a:gd name="connsiteX10" fmla="*/ 1524000 w 2142345"/>
              <a:gd name="connsiteY10" fmla="*/ 613460 h 613460"/>
              <a:gd name="connsiteX11" fmla="*/ 386856 w 2142345"/>
              <a:gd name="connsiteY11" fmla="*/ 613460 h 613460"/>
              <a:gd name="connsiteX12" fmla="*/ 94080 w 2142345"/>
              <a:gd name="connsiteY12" fmla="*/ 613460 h 613460"/>
              <a:gd name="connsiteX13" fmla="*/ 0 w 2142345"/>
              <a:gd name="connsiteY13" fmla="*/ 613460 h 613460"/>
              <a:gd name="connsiteX14" fmla="*/ 0 w 2142345"/>
              <a:gd name="connsiteY14" fmla="*/ 519380 h 613460"/>
              <a:gd name="connsiteX15" fmla="*/ 0 w 2142345"/>
              <a:gd name="connsiteY15" fmla="*/ 304850 h 613460"/>
              <a:gd name="connsiteX16" fmla="*/ 0 w 2142345"/>
              <a:gd name="connsiteY16" fmla="*/ 231489 h 613460"/>
            </a:gdLst>
            <a:ahLst/>
            <a:cxnLst/>
            <a:rect l="l" t="t" r="r" b="b"/>
            <a:pathLst>
              <a:path w="2142345" h="613460">
                <a:moveTo>
                  <a:pt x="1871006" y="405657"/>
                </a:moveTo>
                <a:lnTo>
                  <a:pt x="1871006" y="554275"/>
                </a:lnTo>
                <a:lnTo>
                  <a:pt x="2019624" y="405657"/>
                </a:lnTo>
                <a:close/>
                <a:moveTo>
                  <a:pt x="231490" y="0"/>
                </a:moveTo>
                <a:lnTo>
                  <a:pt x="524265" y="0"/>
                </a:lnTo>
                <a:lnTo>
                  <a:pt x="1755490" y="0"/>
                </a:lnTo>
                <a:lnTo>
                  <a:pt x="2048265" y="0"/>
                </a:lnTo>
                <a:lnTo>
                  <a:pt x="2142345" y="94080"/>
                </a:lnTo>
                <a:lnTo>
                  <a:pt x="2142345" y="381971"/>
                </a:lnTo>
                <a:lnTo>
                  <a:pt x="1910856" y="613460"/>
                </a:lnTo>
                <a:lnTo>
                  <a:pt x="1524000" y="613460"/>
                </a:lnTo>
                <a:lnTo>
                  <a:pt x="386856" y="613460"/>
                </a:lnTo>
                <a:lnTo>
                  <a:pt x="94080" y="613460"/>
                </a:lnTo>
                <a:lnTo>
                  <a:pt x="0" y="613460"/>
                </a:lnTo>
                <a:lnTo>
                  <a:pt x="0" y="519380"/>
                </a:lnTo>
                <a:lnTo>
                  <a:pt x="0" y="304850"/>
                </a:lnTo>
                <a:lnTo>
                  <a:pt x="0" y="23148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12135" y="2473254"/>
            <a:ext cx="1267266" cy="4817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20700000" flipH="1" flipV="1">
            <a:off x="3538385" y="647520"/>
            <a:ext cx="211110" cy="244200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-494367" y="1028700"/>
            <a:ext cx="3889092" cy="555585"/>
          </a:xfrm>
          <a:prstGeom prst="parallelogram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665910" y="842348"/>
            <a:ext cx="2781945" cy="465710"/>
          </a:xfrm>
          <a:prstGeom prst="parallelogram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292100" dist="38100" dir="5400000" algn="t" rotWithShape="0">
              <a:schemeClr val="tx1">
                <a:alpha val="3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270740" y="977582"/>
            <a:ext cx="1572284" cy="19524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-374634" y="647025"/>
            <a:ext cx="1782502" cy="69448"/>
          </a:xfrm>
          <a:prstGeom prst="rect">
            <a:avLst/>
          </a:prstGeom>
          <a:gradFill>
            <a:gsLst>
              <a:gs pos="0">
                <a:schemeClr val="accent1"/>
              </a:gs>
              <a:gs pos="79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00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759125" y="6707104"/>
            <a:ext cx="10432875" cy="150896"/>
          </a:xfrm>
          <a:custGeom>
            <a:avLst/>
            <a:gdLst>
              <a:gd name="connsiteX0" fmla="*/ 266862 w 10432875"/>
              <a:gd name="connsiteY0" fmla="*/ 0 h 150896"/>
              <a:gd name="connsiteX1" fmla="*/ 133385 w 10432875"/>
              <a:gd name="connsiteY1" fmla="*/ 0 h 150896"/>
              <a:gd name="connsiteX2" fmla="*/ 0 w 10432875"/>
              <a:gd name="connsiteY2" fmla="*/ 150896 h 150896"/>
              <a:gd name="connsiteX3" fmla="*/ 133477 w 10432875"/>
              <a:gd name="connsiteY3" fmla="*/ 150896 h 150896"/>
              <a:gd name="connsiteX4" fmla="*/ 554604 w 10432875"/>
              <a:gd name="connsiteY4" fmla="*/ 0 h 150896"/>
              <a:gd name="connsiteX5" fmla="*/ 421127 w 10432875"/>
              <a:gd name="connsiteY5" fmla="*/ 0 h 150896"/>
              <a:gd name="connsiteX6" fmla="*/ 287742 w 10432875"/>
              <a:gd name="connsiteY6" fmla="*/ 150896 h 150896"/>
              <a:gd name="connsiteX7" fmla="*/ 421219 w 10432875"/>
              <a:gd name="connsiteY7" fmla="*/ 150896 h 150896"/>
              <a:gd name="connsiteX8" fmla="*/ 842344 w 10432875"/>
              <a:gd name="connsiteY8" fmla="*/ 0 h 150896"/>
              <a:gd name="connsiteX9" fmla="*/ 708867 w 10432875"/>
              <a:gd name="connsiteY9" fmla="*/ 0 h 150896"/>
              <a:gd name="connsiteX10" fmla="*/ 575482 w 10432875"/>
              <a:gd name="connsiteY10" fmla="*/ 150896 h 150896"/>
              <a:gd name="connsiteX11" fmla="*/ 708959 w 10432875"/>
              <a:gd name="connsiteY11" fmla="*/ 150896 h 150896"/>
              <a:gd name="connsiteX12" fmla="*/ 1130084 w 10432875"/>
              <a:gd name="connsiteY12" fmla="*/ 0 h 150896"/>
              <a:gd name="connsiteX13" fmla="*/ 996607 w 10432875"/>
              <a:gd name="connsiteY13" fmla="*/ 0 h 150896"/>
              <a:gd name="connsiteX14" fmla="*/ 863222 w 10432875"/>
              <a:gd name="connsiteY14" fmla="*/ 150896 h 150896"/>
              <a:gd name="connsiteX15" fmla="*/ 996699 w 10432875"/>
              <a:gd name="connsiteY15" fmla="*/ 150896 h 150896"/>
              <a:gd name="connsiteX16" fmla="*/ 1417824 w 10432875"/>
              <a:gd name="connsiteY16" fmla="*/ 0 h 150896"/>
              <a:gd name="connsiteX17" fmla="*/ 1284347 w 10432875"/>
              <a:gd name="connsiteY17" fmla="*/ 0 h 150896"/>
              <a:gd name="connsiteX18" fmla="*/ 1150962 w 10432875"/>
              <a:gd name="connsiteY18" fmla="*/ 150896 h 150896"/>
              <a:gd name="connsiteX19" fmla="*/ 1284439 w 10432875"/>
              <a:gd name="connsiteY19" fmla="*/ 150896 h 150896"/>
              <a:gd name="connsiteX20" fmla="*/ 1705564 w 10432875"/>
              <a:gd name="connsiteY20" fmla="*/ 0 h 150896"/>
              <a:gd name="connsiteX21" fmla="*/ 1572087 w 10432875"/>
              <a:gd name="connsiteY21" fmla="*/ 0 h 150896"/>
              <a:gd name="connsiteX22" fmla="*/ 1438702 w 10432875"/>
              <a:gd name="connsiteY22" fmla="*/ 150896 h 150896"/>
              <a:gd name="connsiteX23" fmla="*/ 1572179 w 10432875"/>
              <a:gd name="connsiteY23" fmla="*/ 150896 h 150896"/>
              <a:gd name="connsiteX24" fmla="*/ 2020426 w 10432875"/>
              <a:gd name="connsiteY24" fmla="*/ 0 h 150896"/>
              <a:gd name="connsiteX25" fmla="*/ 1886949 w 10432875"/>
              <a:gd name="connsiteY25" fmla="*/ 0 h 150896"/>
              <a:gd name="connsiteX26" fmla="*/ 1753564 w 10432875"/>
              <a:gd name="connsiteY26" fmla="*/ 150896 h 150896"/>
              <a:gd name="connsiteX27" fmla="*/ 1887041 w 10432875"/>
              <a:gd name="connsiteY27" fmla="*/ 150896 h 150896"/>
              <a:gd name="connsiteX28" fmla="*/ 2308168 w 10432875"/>
              <a:gd name="connsiteY28" fmla="*/ 0 h 150896"/>
              <a:gd name="connsiteX29" fmla="*/ 2174691 w 10432875"/>
              <a:gd name="connsiteY29" fmla="*/ 0 h 150896"/>
              <a:gd name="connsiteX30" fmla="*/ 2041306 w 10432875"/>
              <a:gd name="connsiteY30" fmla="*/ 150896 h 150896"/>
              <a:gd name="connsiteX31" fmla="*/ 2174783 w 10432875"/>
              <a:gd name="connsiteY31" fmla="*/ 150896 h 150896"/>
              <a:gd name="connsiteX32" fmla="*/ 2595908 w 10432875"/>
              <a:gd name="connsiteY32" fmla="*/ 0 h 150896"/>
              <a:gd name="connsiteX33" fmla="*/ 2462431 w 10432875"/>
              <a:gd name="connsiteY33" fmla="*/ 0 h 150896"/>
              <a:gd name="connsiteX34" fmla="*/ 2329046 w 10432875"/>
              <a:gd name="connsiteY34" fmla="*/ 150896 h 150896"/>
              <a:gd name="connsiteX35" fmla="*/ 2462523 w 10432875"/>
              <a:gd name="connsiteY35" fmla="*/ 150896 h 150896"/>
              <a:gd name="connsiteX36" fmla="*/ 2883648 w 10432875"/>
              <a:gd name="connsiteY36" fmla="*/ 0 h 150896"/>
              <a:gd name="connsiteX37" fmla="*/ 2750171 w 10432875"/>
              <a:gd name="connsiteY37" fmla="*/ 0 h 150896"/>
              <a:gd name="connsiteX38" fmla="*/ 2616786 w 10432875"/>
              <a:gd name="connsiteY38" fmla="*/ 150896 h 150896"/>
              <a:gd name="connsiteX39" fmla="*/ 2750263 w 10432875"/>
              <a:gd name="connsiteY39" fmla="*/ 150896 h 150896"/>
              <a:gd name="connsiteX40" fmla="*/ 3171388 w 10432875"/>
              <a:gd name="connsiteY40" fmla="*/ 0 h 150896"/>
              <a:gd name="connsiteX41" fmla="*/ 3037911 w 10432875"/>
              <a:gd name="connsiteY41" fmla="*/ 0 h 150896"/>
              <a:gd name="connsiteX42" fmla="*/ 2904526 w 10432875"/>
              <a:gd name="connsiteY42" fmla="*/ 150896 h 150896"/>
              <a:gd name="connsiteX43" fmla="*/ 3038003 w 10432875"/>
              <a:gd name="connsiteY43" fmla="*/ 150896 h 150896"/>
              <a:gd name="connsiteX44" fmla="*/ 3459128 w 10432875"/>
              <a:gd name="connsiteY44" fmla="*/ 0 h 150896"/>
              <a:gd name="connsiteX45" fmla="*/ 3325651 w 10432875"/>
              <a:gd name="connsiteY45" fmla="*/ 0 h 150896"/>
              <a:gd name="connsiteX46" fmla="*/ 3192266 w 10432875"/>
              <a:gd name="connsiteY46" fmla="*/ 150896 h 150896"/>
              <a:gd name="connsiteX47" fmla="*/ 3325743 w 10432875"/>
              <a:gd name="connsiteY47" fmla="*/ 150896 h 150896"/>
              <a:gd name="connsiteX48" fmla="*/ 3773990 w 10432875"/>
              <a:gd name="connsiteY48" fmla="*/ 0 h 150896"/>
              <a:gd name="connsiteX49" fmla="*/ 3640513 w 10432875"/>
              <a:gd name="connsiteY49" fmla="*/ 0 h 150896"/>
              <a:gd name="connsiteX50" fmla="*/ 3507128 w 10432875"/>
              <a:gd name="connsiteY50" fmla="*/ 150896 h 150896"/>
              <a:gd name="connsiteX51" fmla="*/ 3640605 w 10432875"/>
              <a:gd name="connsiteY51" fmla="*/ 150896 h 150896"/>
              <a:gd name="connsiteX52" fmla="*/ 4061732 w 10432875"/>
              <a:gd name="connsiteY52" fmla="*/ 0 h 150896"/>
              <a:gd name="connsiteX53" fmla="*/ 3928255 w 10432875"/>
              <a:gd name="connsiteY53" fmla="*/ 0 h 150896"/>
              <a:gd name="connsiteX54" fmla="*/ 3794870 w 10432875"/>
              <a:gd name="connsiteY54" fmla="*/ 150896 h 150896"/>
              <a:gd name="connsiteX55" fmla="*/ 3928347 w 10432875"/>
              <a:gd name="connsiteY55" fmla="*/ 150896 h 150896"/>
              <a:gd name="connsiteX56" fmla="*/ 4349472 w 10432875"/>
              <a:gd name="connsiteY56" fmla="*/ 0 h 150896"/>
              <a:gd name="connsiteX57" fmla="*/ 4215995 w 10432875"/>
              <a:gd name="connsiteY57" fmla="*/ 0 h 150896"/>
              <a:gd name="connsiteX58" fmla="*/ 4082610 w 10432875"/>
              <a:gd name="connsiteY58" fmla="*/ 150896 h 150896"/>
              <a:gd name="connsiteX59" fmla="*/ 4216087 w 10432875"/>
              <a:gd name="connsiteY59" fmla="*/ 150896 h 150896"/>
              <a:gd name="connsiteX60" fmla="*/ 4637212 w 10432875"/>
              <a:gd name="connsiteY60" fmla="*/ 0 h 150896"/>
              <a:gd name="connsiteX61" fmla="*/ 4503735 w 10432875"/>
              <a:gd name="connsiteY61" fmla="*/ 0 h 150896"/>
              <a:gd name="connsiteX62" fmla="*/ 4370350 w 10432875"/>
              <a:gd name="connsiteY62" fmla="*/ 150896 h 150896"/>
              <a:gd name="connsiteX63" fmla="*/ 4503827 w 10432875"/>
              <a:gd name="connsiteY63" fmla="*/ 150896 h 150896"/>
              <a:gd name="connsiteX64" fmla="*/ 4924952 w 10432875"/>
              <a:gd name="connsiteY64" fmla="*/ 0 h 150896"/>
              <a:gd name="connsiteX65" fmla="*/ 4791475 w 10432875"/>
              <a:gd name="connsiteY65" fmla="*/ 0 h 150896"/>
              <a:gd name="connsiteX66" fmla="*/ 4658090 w 10432875"/>
              <a:gd name="connsiteY66" fmla="*/ 150896 h 150896"/>
              <a:gd name="connsiteX67" fmla="*/ 4791567 w 10432875"/>
              <a:gd name="connsiteY67" fmla="*/ 150896 h 150896"/>
              <a:gd name="connsiteX68" fmla="*/ 5212692 w 10432875"/>
              <a:gd name="connsiteY68" fmla="*/ 0 h 150896"/>
              <a:gd name="connsiteX69" fmla="*/ 5079215 w 10432875"/>
              <a:gd name="connsiteY69" fmla="*/ 0 h 150896"/>
              <a:gd name="connsiteX70" fmla="*/ 4945830 w 10432875"/>
              <a:gd name="connsiteY70" fmla="*/ 150896 h 150896"/>
              <a:gd name="connsiteX71" fmla="*/ 5079307 w 10432875"/>
              <a:gd name="connsiteY71" fmla="*/ 150896 h 150896"/>
              <a:gd name="connsiteX72" fmla="*/ 5487045 w 10432875"/>
              <a:gd name="connsiteY72" fmla="*/ 0 h 150896"/>
              <a:gd name="connsiteX73" fmla="*/ 5353568 w 10432875"/>
              <a:gd name="connsiteY73" fmla="*/ 0 h 150896"/>
              <a:gd name="connsiteX74" fmla="*/ 5220183 w 10432875"/>
              <a:gd name="connsiteY74" fmla="*/ 150896 h 150896"/>
              <a:gd name="connsiteX75" fmla="*/ 5353660 w 10432875"/>
              <a:gd name="connsiteY75" fmla="*/ 150896 h 150896"/>
              <a:gd name="connsiteX76" fmla="*/ 5774787 w 10432875"/>
              <a:gd name="connsiteY76" fmla="*/ 0 h 150896"/>
              <a:gd name="connsiteX77" fmla="*/ 5641310 w 10432875"/>
              <a:gd name="connsiteY77" fmla="*/ 0 h 150896"/>
              <a:gd name="connsiteX78" fmla="*/ 5507925 w 10432875"/>
              <a:gd name="connsiteY78" fmla="*/ 150896 h 150896"/>
              <a:gd name="connsiteX79" fmla="*/ 5641402 w 10432875"/>
              <a:gd name="connsiteY79" fmla="*/ 150896 h 150896"/>
              <a:gd name="connsiteX80" fmla="*/ 6062527 w 10432875"/>
              <a:gd name="connsiteY80" fmla="*/ 0 h 150896"/>
              <a:gd name="connsiteX81" fmla="*/ 5929050 w 10432875"/>
              <a:gd name="connsiteY81" fmla="*/ 0 h 150896"/>
              <a:gd name="connsiteX82" fmla="*/ 5795665 w 10432875"/>
              <a:gd name="connsiteY82" fmla="*/ 150896 h 150896"/>
              <a:gd name="connsiteX83" fmla="*/ 5929142 w 10432875"/>
              <a:gd name="connsiteY83" fmla="*/ 150896 h 150896"/>
              <a:gd name="connsiteX84" fmla="*/ 6350267 w 10432875"/>
              <a:gd name="connsiteY84" fmla="*/ 0 h 150896"/>
              <a:gd name="connsiteX85" fmla="*/ 6216790 w 10432875"/>
              <a:gd name="connsiteY85" fmla="*/ 0 h 150896"/>
              <a:gd name="connsiteX86" fmla="*/ 6083405 w 10432875"/>
              <a:gd name="connsiteY86" fmla="*/ 150896 h 150896"/>
              <a:gd name="connsiteX87" fmla="*/ 6216882 w 10432875"/>
              <a:gd name="connsiteY87" fmla="*/ 150896 h 150896"/>
              <a:gd name="connsiteX88" fmla="*/ 6638007 w 10432875"/>
              <a:gd name="connsiteY88" fmla="*/ 0 h 150896"/>
              <a:gd name="connsiteX89" fmla="*/ 6504530 w 10432875"/>
              <a:gd name="connsiteY89" fmla="*/ 0 h 150896"/>
              <a:gd name="connsiteX90" fmla="*/ 6371145 w 10432875"/>
              <a:gd name="connsiteY90" fmla="*/ 150896 h 150896"/>
              <a:gd name="connsiteX91" fmla="*/ 6504622 w 10432875"/>
              <a:gd name="connsiteY91" fmla="*/ 150896 h 150896"/>
              <a:gd name="connsiteX92" fmla="*/ 6925747 w 10432875"/>
              <a:gd name="connsiteY92" fmla="*/ 0 h 150896"/>
              <a:gd name="connsiteX93" fmla="*/ 6792270 w 10432875"/>
              <a:gd name="connsiteY93" fmla="*/ 0 h 150896"/>
              <a:gd name="connsiteX94" fmla="*/ 6658885 w 10432875"/>
              <a:gd name="connsiteY94" fmla="*/ 150896 h 150896"/>
              <a:gd name="connsiteX95" fmla="*/ 6792362 w 10432875"/>
              <a:gd name="connsiteY95" fmla="*/ 150896 h 150896"/>
              <a:gd name="connsiteX96" fmla="*/ 7240609 w 10432875"/>
              <a:gd name="connsiteY96" fmla="*/ 0 h 150896"/>
              <a:gd name="connsiteX97" fmla="*/ 7107132 w 10432875"/>
              <a:gd name="connsiteY97" fmla="*/ 0 h 150896"/>
              <a:gd name="connsiteX98" fmla="*/ 6973747 w 10432875"/>
              <a:gd name="connsiteY98" fmla="*/ 150896 h 150896"/>
              <a:gd name="connsiteX99" fmla="*/ 7107224 w 10432875"/>
              <a:gd name="connsiteY99" fmla="*/ 150896 h 150896"/>
              <a:gd name="connsiteX100" fmla="*/ 7528351 w 10432875"/>
              <a:gd name="connsiteY100" fmla="*/ 0 h 150896"/>
              <a:gd name="connsiteX101" fmla="*/ 7394874 w 10432875"/>
              <a:gd name="connsiteY101" fmla="*/ 0 h 150896"/>
              <a:gd name="connsiteX102" fmla="*/ 7261489 w 10432875"/>
              <a:gd name="connsiteY102" fmla="*/ 150896 h 150896"/>
              <a:gd name="connsiteX103" fmla="*/ 7394966 w 10432875"/>
              <a:gd name="connsiteY103" fmla="*/ 150896 h 150896"/>
              <a:gd name="connsiteX104" fmla="*/ 7816091 w 10432875"/>
              <a:gd name="connsiteY104" fmla="*/ 0 h 150896"/>
              <a:gd name="connsiteX105" fmla="*/ 7682614 w 10432875"/>
              <a:gd name="connsiteY105" fmla="*/ 0 h 150896"/>
              <a:gd name="connsiteX106" fmla="*/ 7549229 w 10432875"/>
              <a:gd name="connsiteY106" fmla="*/ 150896 h 150896"/>
              <a:gd name="connsiteX107" fmla="*/ 7682706 w 10432875"/>
              <a:gd name="connsiteY107" fmla="*/ 150896 h 150896"/>
              <a:gd name="connsiteX108" fmla="*/ 8103831 w 10432875"/>
              <a:gd name="connsiteY108" fmla="*/ 0 h 150896"/>
              <a:gd name="connsiteX109" fmla="*/ 7970354 w 10432875"/>
              <a:gd name="connsiteY109" fmla="*/ 0 h 150896"/>
              <a:gd name="connsiteX110" fmla="*/ 7836969 w 10432875"/>
              <a:gd name="connsiteY110" fmla="*/ 150896 h 150896"/>
              <a:gd name="connsiteX111" fmla="*/ 7970446 w 10432875"/>
              <a:gd name="connsiteY111" fmla="*/ 150896 h 150896"/>
              <a:gd name="connsiteX112" fmla="*/ 8391571 w 10432875"/>
              <a:gd name="connsiteY112" fmla="*/ 0 h 150896"/>
              <a:gd name="connsiteX113" fmla="*/ 8258094 w 10432875"/>
              <a:gd name="connsiteY113" fmla="*/ 0 h 150896"/>
              <a:gd name="connsiteX114" fmla="*/ 8124709 w 10432875"/>
              <a:gd name="connsiteY114" fmla="*/ 150896 h 150896"/>
              <a:gd name="connsiteX115" fmla="*/ 8258186 w 10432875"/>
              <a:gd name="connsiteY115" fmla="*/ 150896 h 150896"/>
              <a:gd name="connsiteX116" fmla="*/ 8679311 w 10432875"/>
              <a:gd name="connsiteY116" fmla="*/ 0 h 150896"/>
              <a:gd name="connsiteX117" fmla="*/ 8545834 w 10432875"/>
              <a:gd name="connsiteY117" fmla="*/ 0 h 150896"/>
              <a:gd name="connsiteX118" fmla="*/ 8412449 w 10432875"/>
              <a:gd name="connsiteY118" fmla="*/ 150896 h 150896"/>
              <a:gd name="connsiteX119" fmla="*/ 8545926 w 10432875"/>
              <a:gd name="connsiteY119" fmla="*/ 150896 h 150896"/>
              <a:gd name="connsiteX120" fmla="*/ 8994173 w 10432875"/>
              <a:gd name="connsiteY120" fmla="*/ 0 h 150896"/>
              <a:gd name="connsiteX121" fmla="*/ 8860696 w 10432875"/>
              <a:gd name="connsiteY121" fmla="*/ 0 h 150896"/>
              <a:gd name="connsiteX122" fmla="*/ 8727311 w 10432875"/>
              <a:gd name="connsiteY122" fmla="*/ 150896 h 150896"/>
              <a:gd name="connsiteX123" fmla="*/ 8860788 w 10432875"/>
              <a:gd name="connsiteY123" fmla="*/ 150896 h 150896"/>
              <a:gd name="connsiteX124" fmla="*/ 9281915 w 10432875"/>
              <a:gd name="connsiteY124" fmla="*/ 0 h 150896"/>
              <a:gd name="connsiteX125" fmla="*/ 9148438 w 10432875"/>
              <a:gd name="connsiteY125" fmla="*/ 0 h 150896"/>
              <a:gd name="connsiteX126" fmla="*/ 9015053 w 10432875"/>
              <a:gd name="connsiteY126" fmla="*/ 150896 h 150896"/>
              <a:gd name="connsiteX127" fmla="*/ 9148530 w 10432875"/>
              <a:gd name="connsiteY127" fmla="*/ 150896 h 150896"/>
              <a:gd name="connsiteX128" fmla="*/ 9569655 w 10432875"/>
              <a:gd name="connsiteY128" fmla="*/ 0 h 150896"/>
              <a:gd name="connsiteX129" fmla="*/ 9436178 w 10432875"/>
              <a:gd name="connsiteY129" fmla="*/ 0 h 150896"/>
              <a:gd name="connsiteX130" fmla="*/ 9302793 w 10432875"/>
              <a:gd name="connsiteY130" fmla="*/ 150896 h 150896"/>
              <a:gd name="connsiteX131" fmla="*/ 9436270 w 10432875"/>
              <a:gd name="connsiteY131" fmla="*/ 150896 h 150896"/>
              <a:gd name="connsiteX132" fmla="*/ 9857395 w 10432875"/>
              <a:gd name="connsiteY132" fmla="*/ 0 h 150896"/>
              <a:gd name="connsiteX133" fmla="*/ 9723918 w 10432875"/>
              <a:gd name="connsiteY133" fmla="*/ 0 h 150896"/>
              <a:gd name="connsiteX134" fmla="*/ 9590533 w 10432875"/>
              <a:gd name="connsiteY134" fmla="*/ 150896 h 150896"/>
              <a:gd name="connsiteX135" fmla="*/ 9724010 w 10432875"/>
              <a:gd name="connsiteY135" fmla="*/ 150896 h 150896"/>
              <a:gd name="connsiteX136" fmla="*/ 10145135 w 10432875"/>
              <a:gd name="connsiteY136" fmla="*/ 0 h 150896"/>
              <a:gd name="connsiteX137" fmla="*/ 10011658 w 10432875"/>
              <a:gd name="connsiteY137" fmla="*/ 0 h 150896"/>
              <a:gd name="connsiteX138" fmla="*/ 9878273 w 10432875"/>
              <a:gd name="connsiteY138" fmla="*/ 150896 h 150896"/>
              <a:gd name="connsiteX139" fmla="*/ 10011750 w 10432875"/>
              <a:gd name="connsiteY139" fmla="*/ 150896 h 150896"/>
              <a:gd name="connsiteX140" fmla="*/ 10432875 w 10432875"/>
              <a:gd name="connsiteY140" fmla="*/ 0 h 150896"/>
              <a:gd name="connsiteX141" fmla="*/ 10299398 w 10432875"/>
              <a:gd name="connsiteY141" fmla="*/ 0 h 150896"/>
              <a:gd name="connsiteX142" fmla="*/ 10166013 w 10432875"/>
              <a:gd name="connsiteY142" fmla="*/ 150896 h 150896"/>
              <a:gd name="connsiteX143" fmla="*/ 10299490 w 10432875"/>
              <a:gd name="connsiteY143" fmla="*/ 150896 h 150896"/>
            </a:gdLst>
            <a:ahLst/>
            <a:cxnLst/>
            <a:rect l="l" t="t" r="r" b="b"/>
            <a:pathLst>
              <a:path w="10432875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  <a:moveTo>
                  <a:pt x="2020426" y="0"/>
                </a:moveTo>
                <a:lnTo>
                  <a:pt x="1886949" y="0"/>
                </a:lnTo>
                <a:lnTo>
                  <a:pt x="1753564" y="150896"/>
                </a:lnTo>
                <a:lnTo>
                  <a:pt x="1887041" y="150896"/>
                </a:lnTo>
                <a:close/>
                <a:moveTo>
                  <a:pt x="2308168" y="0"/>
                </a:moveTo>
                <a:lnTo>
                  <a:pt x="2174691" y="0"/>
                </a:lnTo>
                <a:lnTo>
                  <a:pt x="2041306" y="150896"/>
                </a:lnTo>
                <a:lnTo>
                  <a:pt x="2174783" y="150896"/>
                </a:lnTo>
                <a:close/>
                <a:moveTo>
                  <a:pt x="2595908" y="0"/>
                </a:moveTo>
                <a:lnTo>
                  <a:pt x="2462431" y="0"/>
                </a:lnTo>
                <a:lnTo>
                  <a:pt x="2329046" y="150896"/>
                </a:lnTo>
                <a:lnTo>
                  <a:pt x="2462523" y="150896"/>
                </a:lnTo>
                <a:close/>
                <a:moveTo>
                  <a:pt x="2883648" y="0"/>
                </a:moveTo>
                <a:lnTo>
                  <a:pt x="2750171" y="0"/>
                </a:lnTo>
                <a:lnTo>
                  <a:pt x="2616786" y="150896"/>
                </a:lnTo>
                <a:lnTo>
                  <a:pt x="2750263" y="150896"/>
                </a:lnTo>
                <a:close/>
                <a:moveTo>
                  <a:pt x="3171388" y="0"/>
                </a:moveTo>
                <a:lnTo>
                  <a:pt x="3037911" y="0"/>
                </a:lnTo>
                <a:lnTo>
                  <a:pt x="2904526" y="150896"/>
                </a:lnTo>
                <a:lnTo>
                  <a:pt x="3038003" y="150896"/>
                </a:lnTo>
                <a:close/>
                <a:moveTo>
                  <a:pt x="3459128" y="0"/>
                </a:moveTo>
                <a:lnTo>
                  <a:pt x="3325651" y="0"/>
                </a:lnTo>
                <a:lnTo>
                  <a:pt x="3192266" y="150896"/>
                </a:lnTo>
                <a:lnTo>
                  <a:pt x="3325743" y="150896"/>
                </a:lnTo>
                <a:close/>
                <a:moveTo>
                  <a:pt x="3773990" y="0"/>
                </a:moveTo>
                <a:lnTo>
                  <a:pt x="3640513" y="0"/>
                </a:lnTo>
                <a:lnTo>
                  <a:pt x="3507128" y="150896"/>
                </a:lnTo>
                <a:lnTo>
                  <a:pt x="3640605" y="150896"/>
                </a:lnTo>
                <a:close/>
                <a:moveTo>
                  <a:pt x="4061732" y="0"/>
                </a:moveTo>
                <a:lnTo>
                  <a:pt x="3928255" y="0"/>
                </a:lnTo>
                <a:lnTo>
                  <a:pt x="3794870" y="150896"/>
                </a:lnTo>
                <a:lnTo>
                  <a:pt x="3928347" y="150896"/>
                </a:lnTo>
                <a:close/>
                <a:moveTo>
                  <a:pt x="4349472" y="0"/>
                </a:moveTo>
                <a:lnTo>
                  <a:pt x="4215995" y="0"/>
                </a:lnTo>
                <a:lnTo>
                  <a:pt x="4082610" y="150896"/>
                </a:lnTo>
                <a:lnTo>
                  <a:pt x="4216087" y="150896"/>
                </a:lnTo>
                <a:close/>
                <a:moveTo>
                  <a:pt x="4637212" y="0"/>
                </a:moveTo>
                <a:lnTo>
                  <a:pt x="4503735" y="0"/>
                </a:lnTo>
                <a:lnTo>
                  <a:pt x="4370350" y="150896"/>
                </a:lnTo>
                <a:lnTo>
                  <a:pt x="4503827" y="150896"/>
                </a:lnTo>
                <a:close/>
                <a:moveTo>
                  <a:pt x="4924952" y="0"/>
                </a:moveTo>
                <a:lnTo>
                  <a:pt x="4791475" y="0"/>
                </a:lnTo>
                <a:lnTo>
                  <a:pt x="4658090" y="150896"/>
                </a:lnTo>
                <a:lnTo>
                  <a:pt x="4791567" y="150896"/>
                </a:lnTo>
                <a:close/>
                <a:moveTo>
                  <a:pt x="5212692" y="0"/>
                </a:moveTo>
                <a:lnTo>
                  <a:pt x="5079215" y="0"/>
                </a:lnTo>
                <a:lnTo>
                  <a:pt x="4945830" y="150896"/>
                </a:lnTo>
                <a:lnTo>
                  <a:pt x="5079307" y="150896"/>
                </a:lnTo>
                <a:close/>
                <a:moveTo>
                  <a:pt x="5487045" y="0"/>
                </a:moveTo>
                <a:lnTo>
                  <a:pt x="5353568" y="0"/>
                </a:lnTo>
                <a:lnTo>
                  <a:pt x="5220183" y="150896"/>
                </a:lnTo>
                <a:lnTo>
                  <a:pt x="5353660" y="150896"/>
                </a:lnTo>
                <a:close/>
                <a:moveTo>
                  <a:pt x="5774787" y="0"/>
                </a:moveTo>
                <a:lnTo>
                  <a:pt x="5641310" y="0"/>
                </a:lnTo>
                <a:lnTo>
                  <a:pt x="5507925" y="150896"/>
                </a:lnTo>
                <a:lnTo>
                  <a:pt x="5641402" y="150896"/>
                </a:lnTo>
                <a:close/>
                <a:moveTo>
                  <a:pt x="6062527" y="0"/>
                </a:moveTo>
                <a:lnTo>
                  <a:pt x="5929050" y="0"/>
                </a:lnTo>
                <a:lnTo>
                  <a:pt x="5795665" y="150896"/>
                </a:lnTo>
                <a:lnTo>
                  <a:pt x="5929142" y="150896"/>
                </a:lnTo>
                <a:close/>
                <a:moveTo>
                  <a:pt x="6350267" y="0"/>
                </a:moveTo>
                <a:lnTo>
                  <a:pt x="6216790" y="0"/>
                </a:lnTo>
                <a:lnTo>
                  <a:pt x="6083405" y="150896"/>
                </a:lnTo>
                <a:lnTo>
                  <a:pt x="6216882" y="150896"/>
                </a:lnTo>
                <a:close/>
                <a:moveTo>
                  <a:pt x="6638007" y="0"/>
                </a:moveTo>
                <a:lnTo>
                  <a:pt x="6504530" y="0"/>
                </a:lnTo>
                <a:lnTo>
                  <a:pt x="6371145" y="150896"/>
                </a:lnTo>
                <a:lnTo>
                  <a:pt x="6504622" y="150896"/>
                </a:lnTo>
                <a:close/>
                <a:moveTo>
                  <a:pt x="6925747" y="0"/>
                </a:moveTo>
                <a:lnTo>
                  <a:pt x="6792270" y="0"/>
                </a:lnTo>
                <a:lnTo>
                  <a:pt x="6658885" y="150896"/>
                </a:lnTo>
                <a:lnTo>
                  <a:pt x="6792362" y="150896"/>
                </a:lnTo>
                <a:close/>
                <a:moveTo>
                  <a:pt x="7240609" y="0"/>
                </a:moveTo>
                <a:lnTo>
                  <a:pt x="7107132" y="0"/>
                </a:lnTo>
                <a:lnTo>
                  <a:pt x="6973747" y="150896"/>
                </a:lnTo>
                <a:lnTo>
                  <a:pt x="7107224" y="150896"/>
                </a:lnTo>
                <a:close/>
                <a:moveTo>
                  <a:pt x="7528351" y="0"/>
                </a:moveTo>
                <a:lnTo>
                  <a:pt x="7394874" y="0"/>
                </a:lnTo>
                <a:lnTo>
                  <a:pt x="7261489" y="150896"/>
                </a:lnTo>
                <a:lnTo>
                  <a:pt x="7394966" y="150896"/>
                </a:lnTo>
                <a:close/>
                <a:moveTo>
                  <a:pt x="7816091" y="0"/>
                </a:moveTo>
                <a:lnTo>
                  <a:pt x="7682614" y="0"/>
                </a:lnTo>
                <a:lnTo>
                  <a:pt x="7549229" y="150896"/>
                </a:lnTo>
                <a:lnTo>
                  <a:pt x="7682706" y="150896"/>
                </a:lnTo>
                <a:close/>
                <a:moveTo>
                  <a:pt x="8103831" y="0"/>
                </a:moveTo>
                <a:lnTo>
                  <a:pt x="7970354" y="0"/>
                </a:lnTo>
                <a:lnTo>
                  <a:pt x="7836969" y="150896"/>
                </a:lnTo>
                <a:lnTo>
                  <a:pt x="7970446" y="150896"/>
                </a:lnTo>
                <a:close/>
                <a:moveTo>
                  <a:pt x="8391571" y="0"/>
                </a:moveTo>
                <a:lnTo>
                  <a:pt x="8258094" y="0"/>
                </a:lnTo>
                <a:lnTo>
                  <a:pt x="8124709" y="150896"/>
                </a:lnTo>
                <a:lnTo>
                  <a:pt x="8258186" y="150896"/>
                </a:lnTo>
                <a:close/>
                <a:moveTo>
                  <a:pt x="8679311" y="0"/>
                </a:moveTo>
                <a:lnTo>
                  <a:pt x="8545834" y="0"/>
                </a:lnTo>
                <a:lnTo>
                  <a:pt x="8412449" y="150896"/>
                </a:lnTo>
                <a:lnTo>
                  <a:pt x="8545926" y="150896"/>
                </a:lnTo>
                <a:close/>
                <a:moveTo>
                  <a:pt x="8994173" y="0"/>
                </a:moveTo>
                <a:lnTo>
                  <a:pt x="8860696" y="0"/>
                </a:lnTo>
                <a:lnTo>
                  <a:pt x="8727311" y="150896"/>
                </a:lnTo>
                <a:lnTo>
                  <a:pt x="8860788" y="150896"/>
                </a:lnTo>
                <a:close/>
                <a:moveTo>
                  <a:pt x="9281915" y="0"/>
                </a:moveTo>
                <a:lnTo>
                  <a:pt x="9148438" y="0"/>
                </a:lnTo>
                <a:lnTo>
                  <a:pt x="9015053" y="150896"/>
                </a:lnTo>
                <a:lnTo>
                  <a:pt x="9148530" y="150896"/>
                </a:lnTo>
                <a:close/>
                <a:moveTo>
                  <a:pt x="9569655" y="0"/>
                </a:moveTo>
                <a:lnTo>
                  <a:pt x="9436178" y="0"/>
                </a:lnTo>
                <a:lnTo>
                  <a:pt x="9302793" y="150896"/>
                </a:lnTo>
                <a:lnTo>
                  <a:pt x="9436270" y="150896"/>
                </a:lnTo>
                <a:close/>
                <a:moveTo>
                  <a:pt x="9857395" y="0"/>
                </a:moveTo>
                <a:lnTo>
                  <a:pt x="9723918" y="0"/>
                </a:lnTo>
                <a:lnTo>
                  <a:pt x="9590533" y="150896"/>
                </a:lnTo>
                <a:lnTo>
                  <a:pt x="9724010" y="150896"/>
                </a:lnTo>
                <a:close/>
                <a:moveTo>
                  <a:pt x="10145135" y="0"/>
                </a:moveTo>
                <a:lnTo>
                  <a:pt x="10011658" y="0"/>
                </a:lnTo>
                <a:lnTo>
                  <a:pt x="9878273" y="150896"/>
                </a:lnTo>
                <a:lnTo>
                  <a:pt x="10011750" y="150896"/>
                </a:lnTo>
                <a:close/>
                <a:moveTo>
                  <a:pt x="10432875" y="0"/>
                </a:moveTo>
                <a:lnTo>
                  <a:pt x="10299398" y="0"/>
                </a:lnTo>
                <a:lnTo>
                  <a:pt x="10166013" y="150896"/>
                </a:lnTo>
                <a:lnTo>
                  <a:pt x="10299490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06394" y="1644822"/>
            <a:ext cx="8488406" cy="4528923"/>
          </a:xfrm>
          <a:prstGeom prst="roundRect">
            <a:avLst>
              <a:gd name="adj" fmla="val 4310"/>
            </a:avLst>
          </a:prstGeom>
          <a:noFill/>
          <a:ln w="1905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438486" y="1335183"/>
            <a:ext cx="5047120" cy="5047120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02765" y="4181512"/>
            <a:ext cx="181540" cy="380604"/>
          </a:xfrm>
          <a:prstGeom prst="parallelogram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blurRad="127000" dist="38100" dir="2700000" algn="tl" rotWithShape="0">
              <a:schemeClr val="tx1">
                <a:lumMod val="65000"/>
                <a:lumOff val="3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71320" y="4562115"/>
            <a:ext cx="5199468" cy="1457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传统工具难以适配混合云架构，导致企业网络资产信息不完整。
本作品支持多种混合云架构，全面覆盖企业网络资产，确保信息完整准确。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71320" y="3993818"/>
            <a:ext cx="5199468" cy="594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混合云架构适配性差</a:t>
            </a: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/>
          </a:blip>
          <a:srcRect l="19340" t="5189" r="30893" b="5901"/>
          <a:stretch>
            <a:fillRect/>
          </a:stretch>
        </p:blipFill>
        <p:spPr>
          <a:xfrm>
            <a:off x="6576973" y="1470601"/>
            <a:ext cx="4773090" cy="4773090"/>
          </a:xfrm>
          <a:custGeom>
            <a:avLst/>
            <a:gdLst/>
            <a:ahLst/>
            <a:cxnLst/>
            <a:rect l="l" t="t" r="r" b="b"/>
            <a:pathLst>
              <a:path w="4775200" h="4775200">
                <a:moveTo>
                  <a:pt x="2386545" y="0"/>
                </a:moveTo>
                <a:cubicBezTo>
                  <a:pt x="3704597" y="0"/>
                  <a:pt x="4773090" y="1068493"/>
                  <a:pt x="4773090" y="2386545"/>
                </a:cubicBezTo>
                <a:cubicBezTo>
                  <a:pt x="4773090" y="3704597"/>
                  <a:pt x="3704597" y="4773090"/>
                  <a:pt x="2386545" y="4773090"/>
                </a:cubicBezTo>
                <a:cubicBezTo>
                  <a:pt x="1068493" y="4773090"/>
                  <a:pt x="0" y="3704597"/>
                  <a:pt x="0" y="2386545"/>
                </a:cubicBezTo>
                <a:cubicBezTo>
                  <a:pt x="0" y="1068493"/>
                  <a:pt x="1068493" y="0"/>
                  <a:pt x="238654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1002765" y="2070232"/>
            <a:ext cx="181540" cy="380604"/>
          </a:xfrm>
          <a:prstGeom prst="parallelogram">
            <a:avLst/>
          </a:prstGeom>
          <a:solidFill>
            <a:schemeClr val="accent2"/>
          </a:solidFill>
          <a:ln w="12700" cap="flat">
            <a:noFill/>
            <a:miter/>
          </a:ln>
          <a:effectLst>
            <a:outerShdw blurRad="127000" dist="38100" dir="2700000" algn="tl" rotWithShape="0">
              <a:schemeClr val="tx1">
                <a:lumMod val="65000"/>
                <a:lumOff val="3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71320" y="2447023"/>
            <a:ext cx="2376000" cy="1457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传统工具在多网卡环境下扫描速度慢，效率低下，严重影响企业网络资产管理效率。
本作品通过智能算法优化，将扫描时间缩短50%，大幅提升工作效率。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71320" y="1874209"/>
            <a:ext cx="2376000" cy="594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1C6F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多网卡环境扫描效率低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712668" y="2070232"/>
            <a:ext cx="181540" cy="380604"/>
          </a:xfrm>
          <a:prstGeom prst="parallelogram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blurRad="127000" dist="38100" dir="2700000" algn="tl" rotWithShape="0">
              <a:schemeClr val="tx1">
                <a:lumMod val="65000"/>
                <a:lumOff val="3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866915" y="2447023"/>
            <a:ext cx="2376000" cy="1457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传统工具误报率高达35%，给企业带来不必要的安全警报和管理成本。
本作品采用先进算法，将误报率降低至0.8%，显著提高管理精度。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866915" y="1874209"/>
            <a:ext cx="2376000" cy="594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虚拟接口误报率高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194812" y="4495179"/>
            <a:ext cx="1651736" cy="1651736"/>
          </a:xfrm>
          <a:prstGeom prst="flowChartConnector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623599" y="4961047"/>
            <a:ext cx="794162" cy="72000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项目痛点与创</a:t>
            </a: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新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6111240"/>
            <a:ext cx="7708739" cy="12732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" y="6400799"/>
            <a:ext cx="2712720" cy="9162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557549" y="5570156"/>
            <a:ext cx="3634451" cy="78290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25114" y="5431260"/>
            <a:ext cx="3634451" cy="7829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279649" y="6400799"/>
            <a:ext cx="2712720" cy="91627"/>
          </a:xfrm>
          <a:prstGeom prst="rect">
            <a:avLst/>
          </a:prstGeom>
          <a:solidFill>
            <a:schemeClr val="accent2">
              <a:alpha val="5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79846" y="5946012"/>
            <a:ext cx="3739684" cy="86488"/>
          </a:xfrm>
          <a:prstGeom prst="rect">
            <a:avLst/>
          </a:prstGeom>
          <a:gradFill>
            <a:gsLst>
              <a:gs pos="0">
                <a:schemeClr val="accent2"/>
              </a:gs>
              <a:gs pos="79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041380" y="5991860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074400" y="5633720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487420" y="5526835"/>
            <a:ext cx="1705564" cy="150896"/>
          </a:xfrm>
          <a:custGeom>
            <a:avLst/>
            <a:gdLst>
              <a:gd name="connsiteX0" fmla="*/ 266862 w 1705564"/>
              <a:gd name="connsiteY0" fmla="*/ 0 h 150896"/>
              <a:gd name="connsiteX1" fmla="*/ 133385 w 1705564"/>
              <a:gd name="connsiteY1" fmla="*/ 0 h 150896"/>
              <a:gd name="connsiteX2" fmla="*/ 0 w 1705564"/>
              <a:gd name="connsiteY2" fmla="*/ 150896 h 150896"/>
              <a:gd name="connsiteX3" fmla="*/ 133477 w 1705564"/>
              <a:gd name="connsiteY3" fmla="*/ 150896 h 150896"/>
              <a:gd name="connsiteX4" fmla="*/ 554604 w 1705564"/>
              <a:gd name="connsiteY4" fmla="*/ 0 h 150896"/>
              <a:gd name="connsiteX5" fmla="*/ 421127 w 1705564"/>
              <a:gd name="connsiteY5" fmla="*/ 0 h 150896"/>
              <a:gd name="connsiteX6" fmla="*/ 287742 w 1705564"/>
              <a:gd name="connsiteY6" fmla="*/ 150896 h 150896"/>
              <a:gd name="connsiteX7" fmla="*/ 421219 w 1705564"/>
              <a:gd name="connsiteY7" fmla="*/ 150896 h 150896"/>
              <a:gd name="connsiteX8" fmla="*/ 842344 w 1705564"/>
              <a:gd name="connsiteY8" fmla="*/ 0 h 150896"/>
              <a:gd name="connsiteX9" fmla="*/ 708867 w 1705564"/>
              <a:gd name="connsiteY9" fmla="*/ 0 h 150896"/>
              <a:gd name="connsiteX10" fmla="*/ 575482 w 1705564"/>
              <a:gd name="connsiteY10" fmla="*/ 150896 h 150896"/>
              <a:gd name="connsiteX11" fmla="*/ 708959 w 1705564"/>
              <a:gd name="connsiteY11" fmla="*/ 150896 h 150896"/>
              <a:gd name="connsiteX12" fmla="*/ 1130084 w 1705564"/>
              <a:gd name="connsiteY12" fmla="*/ 0 h 150896"/>
              <a:gd name="connsiteX13" fmla="*/ 996607 w 1705564"/>
              <a:gd name="connsiteY13" fmla="*/ 0 h 150896"/>
              <a:gd name="connsiteX14" fmla="*/ 863222 w 1705564"/>
              <a:gd name="connsiteY14" fmla="*/ 150896 h 150896"/>
              <a:gd name="connsiteX15" fmla="*/ 996699 w 1705564"/>
              <a:gd name="connsiteY15" fmla="*/ 150896 h 150896"/>
              <a:gd name="connsiteX16" fmla="*/ 1417824 w 1705564"/>
              <a:gd name="connsiteY16" fmla="*/ 0 h 150896"/>
              <a:gd name="connsiteX17" fmla="*/ 1284347 w 1705564"/>
              <a:gd name="connsiteY17" fmla="*/ 0 h 150896"/>
              <a:gd name="connsiteX18" fmla="*/ 1150962 w 1705564"/>
              <a:gd name="connsiteY18" fmla="*/ 150896 h 150896"/>
              <a:gd name="connsiteX19" fmla="*/ 1284439 w 1705564"/>
              <a:gd name="connsiteY19" fmla="*/ 150896 h 150896"/>
              <a:gd name="connsiteX20" fmla="*/ 1705564 w 1705564"/>
              <a:gd name="connsiteY20" fmla="*/ 0 h 150896"/>
              <a:gd name="connsiteX21" fmla="*/ 1572087 w 1705564"/>
              <a:gd name="connsiteY21" fmla="*/ 0 h 150896"/>
              <a:gd name="connsiteX22" fmla="*/ 1438702 w 1705564"/>
              <a:gd name="connsiteY22" fmla="*/ 150896 h 150896"/>
              <a:gd name="connsiteX23" fmla="*/ 1572179 w 1705564"/>
              <a:gd name="connsiteY23" fmla="*/ 150896 h 150896"/>
            </a:gdLst>
            <a:ahLst/>
            <a:cxnLst/>
            <a:rect l="l" t="t" r="r" b="b"/>
            <a:pathLst>
              <a:path w="1705564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5396859"/>
            <a:ext cx="3762799" cy="38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276E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900000" flipV="1">
            <a:off x="10903284" y="714345"/>
            <a:ext cx="543516" cy="628708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399" y="698182"/>
            <a:ext cx="3228693" cy="29346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3800" dirty="0">
                <a:ln w="12700">
                  <a:noFill/>
                </a:ln>
                <a:gradFill>
                  <a:gsLst>
                    <a:gs pos="8000">
                      <a:srgbClr val="01C6FD">
                        <a:alpha val="0"/>
                      </a:srgbClr>
                    </a:gs>
                    <a:gs pos="100000">
                      <a:srgbClr val="01C6FD">
                        <a:alpha val="100000"/>
                      </a:srgbClr>
                    </a:gs>
                  </a:gsLst>
                  <a:lin ang="16200000" scaled="0"/>
                </a:gra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60400" y="3304733"/>
            <a:ext cx="5331970" cy="17424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技术方案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347714" y="1597194"/>
            <a:ext cx="2529840" cy="41402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1">
            <a:off x="4761470" y="2156042"/>
            <a:ext cx="477520" cy="243840"/>
          </a:xfrm>
          <a:custGeom>
            <a:avLst/>
            <a:gdLst>
              <a:gd name="connsiteX0" fmla="*/ 256540 w 477520"/>
              <a:gd name="connsiteY0" fmla="*/ 0 h 243840"/>
              <a:gd name="connsiteX1" fmla="*/ 477520 w 477520"/>
              <a:gd name="connsiteY1" fmla="*/ 0 h 243840"/>
              <a:gd name="connsiteX2" fmla="*/ 477520 w 477520"/>
              <a:gd name="connsiteY2" fmla="*/ 142240 h 243840"/>
              <a:gd name="connsiteX3" fmla="*/ 477520 w 477520"/>
              <a:gd name="connsiteY3" fmla="*/ 205740 h 243840"/>
              <a:gd name="connsiteX4" fmla="*/ 477520 w 477520"/>
              <a:gd name="connsiteY4" fmla="*/ 243840 h 243840"/>
              <a:gd name="connsiteX5" fmla="*/ 0 w 477520"/>
              <a:gd name="connsiteY5" fmla="*/ 243840 h 243840"/>
              <a:gd name="connsiteX6" fmla="*/ 0 w 477520"/>
              <a:gd name="connsiteY6" fmla="*/ 142240 h 243840"/>
              <a:gd name="connsiteX7" fmla="*/ 256540 w 477520"/>
              <a:gd name="connsiteY7" fmla="*/ 142240 h 243840"/>
            </a:gdLst>
            <a:ahLst/>
            <a:cxnLst/>
            <a:rect l="l" t="t" r="r" b="b"/>
            <a:pathLst>
              <a:path w="477520" h="243840">
                <a:moveTo>
                  <a:pt x="256540" y="0"/>
                </a:moveTo>
                <a:lnTo>
                  <a:pt x="477520" y="0"/>
                </a:lnTo>
                <a:lnTo>
                  <a:pt x="477520" y="142240"/>
                </a:lnTo>
                <a:lnTo>
                  <a:pt x="477520" y="205740"/>
                </a:lnTo>
                <a:lnTo>
                  <a:pt x="477520" y="243840"/>
                </a:lnTo>
                <a:lnTo>
                  <a:pt x="0" y="243840"/>
                </a:lnTo>
                <a:lnTo>
                  <a:pt x="0" y="142240"/>
                </a:lnTo>
                <a:lnTo>
                  <a:pt x="256540" y="14224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818949" y="2362746"/>
            <a:ext cx="152400" cy="1168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8900000" flipH="1">
            <a:off x="10795745" y="4738522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2700000">
            <a:off x="7010824" y="1137179"/>
            <a:ext cx="599082" cy="599080"/>
          </a:xfrm>
          <a:custGeom>
            <a:avLst/>
            <a:gdLst>
              <a:gd name="connsiteX0" fmla="*/ 0 w 944670"/>
              <a:gd name="connsiteY0" fmla="*/ 433746 h 944669"/>
              <a:gd name="connsiteX1" fmla="*/ 0 w 944670"/>
              <a:gd name="connsiteY1" fmla="*/ 941746 h 944669"/>
              <a:gd name="connsiteX2" fmla="*/ 2924 w 944670"/>
              <a:gd name="connsiteY2" fmla="*/ 941746 h 944669"/>
              <a:gd name="connsiteX3" fmla="*/ 2924 w 944670"/>
              <a:gd name="connsiteY3" fmla="*/ 944669 h 944669"/>
              <a:gd name="connsiteX4" fmla="*/ 510924 w 944670"/>
              <a:gd name="connsiteY4" fmla="*/ 944669 h 944669"/>
              <a:gd name="connsiteX5" fmla="*/ 510924 w 944670"/>
              <a:gd name="connsiteY5" fmla="*/ 873548 h 944669"/>
              <a:gd name="connsiteX6" fmla="*/ 71120 w 944670"/>
              <a:gd name="connsiteY6" fmla="*/ 873549 h 944669"/>
              <a:gd name="connsiteX7" fmla="*/ 71120 w 944670"/>
              <a:gd name="connsiteY7" fmla="*/ 433746 h 944669"/>
              <a:gd name="connsiteX8" fmla="*/ 214179 w 944670"/>
              <a:gd name="connsiteY8" fmla="*/ 219567 h 944669"/>
              <a:gd name="connsiteX9" fmla="*/ 214179 w 944670"/>
              <a:gd name="connsiteY9" fmla="*/ 727567 h 944669"/>
              <a:gd name="connsiteX10" fmla="*/ 217103 w 944670"/>
              <a:gd name="connsiteY10" fmla="*/ 727567 h 944669"/>
              <a:gd name="connsiteX11" fmla="*/ 217103 w 944670"/>
              <a:gd name="connsiteY11" fmla="*/ 730490 h 944669"/>
              <a:gd name="connsiteX12" fmla="*/ 725103 w 944670"/>
              <a:gd name="connsiteY12" fmla="*/ 730489 h 944669"/>
              <a:gd name="connsiteX13" fmla="*/ 725103 w 944670"/>
              <a:gd name="connsiteY13" fmla="*/ 659369 h 944669"/>
              <a:gd name="connsiteX14" fmla="*/ 285299 w 944670"/>
              <a:gd name="connsiteY14" fmla="*/ 659369 h 944669"/>
              <a:gd name="connsiteX15" fmla="*/ 285299 w 944670"/>
              <a:gd name="connsiteY15" fmla="*/ 219567 h 944669"/>
              <a:gd name="connsiteX16" fmla="*/ 433746 w 944670"/>
              <a:gd name="connsiteY16" fmla="*/ 0 h 944669"/>
              <a:gd name="connsiteX17" fmla="*/ 433746 w 944670"/>
              <a:gd name="connsiteY17" fmla="*/ 508000 h 944669"/>
              <a:gd name="connsiteX18" fmla="*/ 436670 w 944670"/>
              <a:gd name="connsiteY18" fmla="*/ 508000 h 944669"/>
              <a:gd name="connsiteX19" fmla="*/ 436670 w 944670"/>
              <a:gd name="connsiteY19" fmla="*/ 510922 h 944669"/>
              <a:gd name="connsiteX20" fmla="*/ 944670 w 944670"/>
              <a:gd name="connsiteY20" fmla="*/ 510922 h 944669"/>
              <a:gd name="connsiteX21" fmla="*/ 944670 w 944670"/>
              <a:gd name="connsiteY21" fmla="*/ 439802 h 944669"/>
              <a:gd name="connsiteX22" fmla="*/ 504866 w 944670"/>
              <a:gd name="connsiteY22" fmla="*/ 439802 h 944669"/>
              <a:gd name="connsiteX23" fmla="*/ 504867 w 944670"/>
              <a:gd name="connsiteY23" fmla="*/ 0 h 944669"/>
            </a:gdLst>
            <a:ahLst/>
            <a:cxnLst/>
            <a:rect l="l" t="t" r="r" b="b"/>
            <a:pathLst>
              <a:path w="944670" h="944669">
                <a:moveTo>
                  <a:pt x="0" y="433746"/>
                </a:moveTo>
                <a:lnTo>
                  <a:pt x="0" y="941746"/>
                </a:lnTo>
                <a:lnTo>
                  <a:pt x="2924" y="941746"/>
                </a:lnTo>
                <a:lnTo>
                  <a:pt x="2924" y="944669"/>
                </a:lnTo>
                <a:lnTo>
                  <a:pt x="510924" y="944669"/>
                </a:lnTo>
                <a:lnTo>
                  <a:pt x="510924" y="873548"/>
                </a:lnTo>
                <a:lnTo>
                  <a:pt x="71120" y="873549"/>
                </a:lnTo>
                <a:lnTo>
                  <a:pt x="71120" y="433746"/>
                </a:lnTo>
                <a:close/>
                <a:moveTo>
                  <a:pt x="214179" y="219567"/>
                </a:moveTo>
                <a:lnTo>
                  <a:pt x="214179" y="727567"/>
                </a:lnTo>
                <a:lnTo>
                  <a:pt x="217103" y="727567"/>
                </a:lnTo>
                <a:lnTo>
                  <a:pt x="217103" y="730490"/>
                </a:lnTo>
                <a:lnTo>
                  <a:pt x="725103" y="730489"/>
                </a:lnTo>
                <a:lnTo>
                  <a:pt x="725103" y="659369"/>
                </a:lnTo>
                <a:lnTo>
                  <a:pt x="285299" y="659369"/>
                </a:lnTo>
                <a:lnTo>
                  <a:pt x="285299" y="219567"/>
                </a:lnTo>
                <a:close/>
                <a:moveTo>
                  <a:pt x="433746" y="0"/>
                </a:moveTo>
                <a:lnTo>
                  <a:pt x="433746" y="508000"/>
                </a:lnTo>
                <a:lnTo>
                  <a:pt x="436670" y="508000"/>
                </a:lnTo>
                <a:lnTo>
                  <a:pt x="436670" y="510922"/>
                </a:lnTo>
                <a:lnTo>
                  <a:pt x="944670" y="510922"/>
                </a:lnTo>
                <a:lnTo>
                  <a:pt x="944670" y="439802"/>
                </a:lnTo>
                <a:lnTo>
                  <a:pt x="504866" y="439802"/>
                </a:lnTo>
                <a:lnTo>
                  <a:pt x="504867" y="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21635" y="2406583"/>
            <a:ext cx="1712410" cy="613460"/>
          </a:xfrm>
          <a:custGeom>
            <a:avLst/>
            <a:gdLst>
              <a:gd name="connsiteX0" fmla="*/ 1871006 w 2142345"/>
              <a:gd name="connsiteY0" fmla="*/ 405657 h 613460"/>
              <a:gd name="connsiteX1" fmla="*/ 1871006 w 2142345"/>
              <a:gd name="connsiteY1" fmla="*/ 554275 h 613460"/>
              <a:gd name="connsiteX2" fmla="*/ 2019624 w 2142345"/>
              <a:gd name="connsiteY2" fmla="*/ 405657 h 613460"/>
              <a:gd name="connsiteX3" fmla="*/ 231490 w 2142345"/>
              <a:gd name="connsiteY3" fmla="*/ 0 h 613460"/>
              <a:gd name="connsiteX4" fmla="*/ 524265 w 2142345"/>
              <a:gd name="connsiteY4" fmla="*/ 0 h 613460"/>
              <a:gd name="connsiteX5" fmla="*/ 1755490 w 2142345"/>
              <a:gd name="connsiteY5" fmla="*/ 0 h 613460"/>
              <a:gd name="connsiteX6" fmla="*/ 2048265 w 2142345"/>
              <a:gd name="connsiteY6" fmla="*/ 0 h 613460"/>
              <a:gd name="connsiteX7" fmla="*/ 2142345 w 2142345"/>
              <a:gd name="connsiteY7" fmla="*/ 94080 h 613460"/>
              <a:gd name="connsiteX8" fmla="*/ 2142345 w 2142345"/>
              <a:gd name="connsiteY8" fmla="*/ 381971 h 613460"/>
              <a:gd name="connsiteX9" fmla="*/ 1910856 w 2142345"/>
              <a:gd name="connsiteY9" fmla="*/ 613460 h 613460"/>
              <a:gd name="connsiteX10" fmla="*/ 1524000 w 2142345"/>
              <a:gd name="connsiteY10" fmla="*/ 613460 h 613460"/>
              <a:gd name="connsiteX11" fmla="*/ 386856 w 2142345"/>
              <a:gd name="connsiteY11" fmla="*/ 613460 h 613460"/>
              <a:gd name="connsiteX12" fmla="*/ 94080 w 2142345"/>
              <a:gd name="connsiteY12" fmla="*/ 613460 h 613460"/>
              <a:gd name="connsiteX13" fmla="*/ 0 w 2142345"/>
              <a:gd name="connsiteY13" fmla="*/ 613460 h 613460"/>
              <a:gd name="connsiteX14" fmla="*/ 0 w 2142345"/>
              <a:gd name="connsiteY14" fmla="*/ 519380 h 613460"/>
              <a:gd name="connsiteX15" fmla="*/ 0 w 2142345"/>
              <a:gd name="connsiteY15" fmla="*/ 304850 h 613460"/>
              <a:gd name="connsiteX16" fmla="*/ 0 w 2142345"/>
              <a:gd name="connsiteY16" fmla="*/ 231489 h 613460"/>
            </a:gdLst>
            <a:ahLst/>
            <a:cxnLst/>
            <a:rect l="l" t="t" r="r" b="b"/>
            <a:pathLst>
              <a:path w="2142345" h="613460">
                <a:moveTo>
                  <a:pt x="1871006" y="405657"/>
                </a:moveTo>
                <a:lnTo>
                  <a:pt x="1871006" y="554275"/>
                </a:lnTo>
                <a:lnTo>
                  <a:pt x="2019624" y="405657"/>
                </a:lnTo>
                <a:close/>
                <a:moveTo>
                  <a:pt x="231490" y="0"/>
                </a:moveTo>
                <a:lnTo>
                  <a:pt x="524265" y="0"/>
                </a:lnTo>
                <a:lnTo>
                  <a:pt x="1755490" y="0"/>
                </a:lnTo>
                <a:lnTo>
                  <a:pt x="2048265" y="0"/>
                </a:lnTo>
                <a:lnTo>
                  <a:pt x="2142345" y="94080"/>
                </a:lnTo>
                <a:lnTo>
                  <a:pt x="2142345" y="381971"/>
                </a:lnTo>
                <a:lnTo>
                  <a:pt x="1910856" y="613460"/>
                </a:lnTo>
                <a:lnTo>
                  <a:pt x="1524000" y="613460"/>
                </a:lnTo>
                <a:lnTo>
                  <a:pt x="386856" y="613460"/>
                </a:lnTo>
                <a:lnTo>
                  <a:pt x="94080" y="613460"/>
                </a:lnTo>
                <a:lnTo>
                  <a:pt x="0" y="613460"/>
                </a:lnTo>
                <a:lnTo>
                  <a:pt x="0" y="519380"/>
                </a:lnTo>
                <a:lnTo>
                  <a:pt x="0" y="304850"/>
                </a:lnTo>
                <a:lnTo>
                  <a:pt x="0" y="23148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12135" y="2473254"/>
            <a:ext cx="1267266" cy="4817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20700000" flipH="1" flipV="1">
            <a:off x="3538385" y="647520"/>
            <a:ext cx="211110" cy="244200"/>
          </a:xfrm>
          <a:custGeom>
            <a:avLst/>
            <a:gdLst>
              <a:gd name="connsiteX0" fmla="*/ 166531 w 408940"/>
              <a:gd name="connsiteY0" fmla="*/ 246167 h 473038"/>
              <a:gd name="connsiteX1" fmla="*/ 24114 w 408940"/>
              <a:gd name="connsiteY1" fmla="*/ 392433 h 473038"/>
              <a:gd name="connsiteX2" fmla="*/ 263516 w 408940"/>
              <a:gd name="connsiteY2" fmla="*/ 473038 h 473038"/>
              <a:gd name="connsiteX3" fmla="*/ 406428 w 408940"/>
              <a:gd name="connsiteY3" fmla="*/ 330430 h 473038"/>
              <a:gd name="connsiteX4" fmla="*/ 139160 w 408940"/>
              <a:gd name="connsiteY4" fmla="*/ 10048 h 473038"/>
              <a:gd name="connsiteX5" fmla="*/ 0 w 408940"/>
              <a:gd name="connsiteY5" fmla="*/ 146194 h 473038"/>
              <a:gd name="connsiteX6" fmla="*/ 19593 w 408940"/>
              <a:gd name="connsiteY6" fmla="*/ 385328 h 473038"/>
              <a:gd name="connsiteX7" fmla="*/ 161265 w 408940"/>
              <a:gd name="connsiteY7" fmla="*/ 240642 h 473038"/>
              <a:gd name="connsiteX8" fmla="*/ 143682 w 408940"/>
              <a:gd name="connsiteY8" fmla="*/ 0 h 473038"/>
              <a:gd name="connsiteX9" fmla="*/ 169806 w 408940"/>
              <a:gd name="connsiteY9" fmla="*/ 239135 h 473038"/>
              <a:gd name="connsiteX10" fmla="*/ 408940 w 408940"/>
              <a:gd name="connsiteY10" fmla="*/ 323535 h 473038"/>
              <a:gd name="connsiteX11" fmla="*/ 388845 w 408940"/>
              <a:gd name="connsiteY11" fmla="*/ 86411 h 473038"/>
            </a:gdLst>
            <a:ahLst/>
            <a:cxnLst/>
            <a:rect l="l" t="t" r="r" b="b"/>
            <a:pathLst>
              <a:path w="408940" h="473038">
                <a:moveTo>
                  <a:pt x="166531" y="246167"/>
                </a:moveTo>
                <a:lnTo>
                  <a:pt x="24114" y="392433"/>
                </a:lnTo>
                <a:lnTo>
                  <a:pt x="263516" y="473038"/>
                </a:lnTo>
                <a:lnTo>
                  <a:pt x="406428" y="330430"/>
                </a:lnTo>
                <a:close/>
                <a:moveTo>
                  <a:pt x="139160" y="10048"/>
                </a:moveTo>
                <a:lnTo>
                  <a:pt x="0" y="146194"/>
                </a:lnTo>
                <a:lnTo>
                  <a:pt x="19593" y="385328"/>
                </a:lnTo>
                <a:lnTo>
                  <a:pt x="161265" y="240642"/>
                </a:lnTo>
                <a:close/>
                <a:moveTo>
                  <a:pt x="143682" y="0"/>
                </a:moveTo>
                <a:lnTo>
                  <a:pt x="169806" y="239135"/>
                </a:lnTo>
                <a:lnTo>
                  <a:pt x="408940" y="323535"/>
                </a:lnTo>
                <a:lnTo>
                  <a:pt x="388845" y="8641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-494367" y="1028700"/>
            <a:ext cx="3889092" cy="555585"/>
          </a:xfrm>
          <a:prstGeom prst="parallelogram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665910" y="842348"/>
            <a:ext cx="2781945" cy="465710"/>
          </a:xfrm>
          <a:prstGeom prst="parallelogram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292100" dist="38100" dir="5400000" algn="t" rotWithShape="0">
              <a:schemeClr val="tx1">
                <a:alpha val="3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270740" y="977582"/>
            <a:ext cx="1572284" cy="19524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-374634" y="647025"/>
            <a:ext cx="1782502" cy="69448"/>
          </a:xfrm>
          <a:prstGeom prst="rect">
            <a:avLst/>
          </a:prstGeom>
          <a:gradFill>
            <a:gsLst>
              <a:gs pos="0">
                <a:schemeClr val="accent1"/>
              </a:gs>
              <a:gs pos="79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00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759125" y="6707104"/>
            <a:ext cx="10432875" cy="150896"/>
          </a:xfrm>
          <a:custGeom>
            <a:avLst/>
            <a:gdLst>
              <a:gd name="connsiteX0" fmla="*/ 266862 w 10432875"/>
              <a:gd name="connsiteY0" fmla="*/ 0 h 150896"/>
              <a:gd name="connsiteX1" fmla="*/ 133385 w 10432875"/>
              <a:gd name="connsiteY1" fmla="*/ 0 h 150896"/>
              <a:gd name="connsiteX2" fmla="*/ 0 w 10432875"/>
              <a:gd name="connsiteY2" fmla="*/ 150896 h 150896"/>
              <a:gd name="connsiteX3" fmla="*/ 133477 w 10432875"/>
              <a:gd name="connsiteY3" fmla="*/ 150896 h 150896"/>
              <a:gd name="connsiteX4" fmla="*/ 554604 w 10432875"/>
              <a:gd name="connsiteY4" fmla="*/ 0 h 150896"/>
              <a:gd name="connsiteX5" fmla="*/ 421127 w 10432875"/>
              <a:gd name="connsiteY5" fmla="*/ 0 h 150896"/>
              <a:gd name="connsiteX6" fmla="*/ 287742 w 10432875"/>
              <a:gd name="connsiteY6" fmla="*/ 150896 h 150896"/>
              <a:gd name="connsiteX7" fmla="*/ 421219 w 10432875"/>
              <a:gd name="connsiteY7" fmla="*/ 150896 h 150896"/>
              <a:gd name="connsiteX8" fmla="*/ 842344 w 10432875"/>
              <a:gd name="connsiteY8" fmla="*/ 0 h 150896"/>
              <a:gd name="connsiteX9" fmla="*/ 708867 w 10432875"/>
              <a:gd name="connsiteY9" fmla="*/ 0 h 150896"/>
              <a:gd name="connsiteX10" fmla="*/ 575482 w 10432875"/>
              <a:gd name="connsiteY10" fmla="*/ 150896 h 150896"/>
              <a:gd name="connsiteX11" fmla="*/ 708959 w 10432875"/>
              <a:gd name="connsiteY11" fmla="*/ 150896 h 150896"/>
              <a:gd name="connsiteX12" fmla="*/ 1130084 w 10432875"/>
              <a:gd name="connsiteY12" fmla="*/ 0 h 150896"/>
              <a:gd name="connsiteX13" fmla="*/ 996607 w 10432875"/>
              <a:gd name="connsiteY13" fmla="*/ 0 h 150896"/>
              <a:gd name="connsiteX14" fmla="*/ 863222 w 10432875"/>
              <a:gd name="connsiteY14" fmla="*/ 150896 h 150896"/>
              <a:gd name="connsiteX15" fmla="*/ 996699 w 10432875"/>
              <a:gd name="connsiteY15" fmla="*/ 150896 h 150896"/>
              <a:gd name="connsiteX16" fmla="*/ 1417824 w 10432875"/>
              <a:gd name="connsiteY16" fmla="*/ 0 h 150896"/>
              <a:gd name="connsiteX17" fmla="*/ 1284347 w 10432875"/>
              <a:gd name="connsiteY17" fmla="*/ 0 h 150896"/>
              <a:gd name="connsiteX18" fmla="*/ 1150962 w 10432875"/>
              <a:gd name="connsiteY18" fmla="*/ 150896 h 150896"/>
              <a:gd name="connsiteX19" fmla="*/ 1284439 w 10432875"/>
              <a:gd name="connsiteY19" fmla="*/ 150896 h 150896"/>
              <a:gd name="connsiteX20" fmla="*/ 1705564 w 10432875"/>
              <a:gd name="connsiteY20" fmla="*/ 0 h 150896"/>
              <a:gd name="connsiteX21" fmla="*/ 1572087 w 10432875"/>
              <a:gd name="connsiteY21" fmla="*/ 0 h 150896"/>
              <a:gd name="connsiteX22" fmla="*/ 1438702 w 10432875"/>
              <a:gd name="connsiteY22" fmla="*/ 150896 h 150896"/>
              <a:gd name="connsiteX23" fmla="*/ 1572179 w 10432875"/>
              <a:gd name="connsiteY23" fmla="*/ 150896 h 150896"/>
              <a:gd name="connsiteX24" fmla="*/ 2020426 w 10432875"/>
              <a:gd name="connsiteY24" fmla="*/ 0 h 150896"/>
              <a:gd name="connsiteX25" fmla="*/ 1886949 w 10432875"/>
              <a:gd name="connsiteY25" fmla="*/ 0 h 150896"/>
              <a:gd name="connsiteX26" fmla="*/ 1753564 w 10432875"/>
              <a:gd name="connsiteY26" fmla="*/ 150896 h 150896"/>
              <a:gd name="connsiteX27" fmla="*/ 1887041 w 10432875"/>
              <a:gd name="connsiteY27" fmla="*/ 150896 h 150896"/>
              <a:gd name="connsiteX28" fmla="*/ 2308168 w 10432875"/>
              <a:gd name="connsiteY28" fmla="*/ 0 h 150896"/>
              <a:gd name="connsiteX29" fmla="*/ 2174691 w 10432875"/>
              <a:gd name="connsiteY29" fmla="*/ 0 h 150896"/>
              <a:gd name="connsiteX30" fmla="*/ 2041306 w 10432875"/>
              <a:gd name="connsiteY30" fmla="*/ 150896 h 150896"/>
              <a:gd name="connsiteX31" fmla="*/ 2174783 w 10432875"/>
              <a:gd name="connsiteY31" fmla="*/ 150896 h 150896"/>
              <a:gd name="connsiteX32" fmla="*/ 2595908 w 10432875"/>
              <a:gd name="connsiteY32" fmla="*/ 0 h 150896"/>
              <a:gd name="connsiteX33" fmla="*/ 2462431 w 10432875"/>
              <a:gd name="connsiteY33" fmla="*/ 0 h 150896"/>
              <a:gd name="connsiteX34" fmla="*/ 2329046 w 10432875"/>
              <a:gd name="connsiteY34" fmla="*/ 150896 h 150896"/>
              <a:gd name="connsiteX35" fmla="*/ 2462523 w 10432875"/>
              <a:gd name="connsiteY35" fmla="*/ 150896 h 150896"/>
              <a:gd name="connsiteX36" fmla="*/ 2883648 w 10432875"/>
              <a:gd name="connsiteY36" fmla="*/ 0 h 150896"/>
              <a:gd name="connsiteX37" fmla="*/ 2750171 w 10432875"/>
              <a:gd name="connsiteY37" fmla="*/ 0 h 150896"/>
              <a:gd name="connsiteX38" fmla="*/ 2616786 w 10432875"/>
              <a:gd name="connsiteY38" fmla="*/ 150896 h 150896"/>
              <a:gd name="connsiteX39" fmla="*/ 2750263 w 10432875"/>
              <a:gd name="connsiteY39" fmla="*/ 150896 h 150896"/>
              <a:gd name="connsiteX40" fmla="*/ 3171388 w 10432875"/>
              <a:gd name="connsiteY40" fmla="*/ 0 h 150896"/>
              <a:gd name="connsiteX41" fmla="*/ 3037911 w 10432875"/>
              <a:gd name="connsiteY41" fmla="*/ 0 h 150896"/>
              <a:gd name="connsiteX42" fmla="*/ 2904526 w 10432875"/>
              <a:gd name="connsiteY42" fmla="*/ 150896 h 150896"/>
              <a:gd name="connsiteX43" fmla="*/ 3038003 w 10432875"/>
              <a:gd name="connsiteY43" fmla="*/ 150896 h 150896"/>
              <a:gd name="connsiteX44" fmla="*/ 3459128 w 10432875"/>
              <a:gd name="connsiteY44" fmla="*/ 0 h 150896"/>
              <a:gd name="connsiteX45" fmla="*/ 3325651 w 10432875"/>
              <a:gd name="connsiteY45" fmla="*/ 0 h 150896"/>
              <a:gd name="connsiteX46" fmla="*/ 3192266 w 10432875"/>
              <a:gd name="connsiteY46" fmla="*/ 150896 h 150896"/>
              <a:gd name="connsiteX47" fmla="*/ 3325743 w 10432875"/>
              <a:gd name="connsiteY47" fmla="*/ 150896 h 150896"/>
              <a:gd name="connsiteX48" fmla="*/ 3773990 w 10432875"/>
              <a:gd name="connsiteY48" fmla="*/ 0 h 150896"/>
              <a:gd name="connsiteX49" fmla="*/ 3640513 w 10432875"/>
              <a:gd name="connsiteY49" fmla="*/ 0 h 150896"/>
              <a:gd name="connsiteX50" fmla="*/ 3507128 w 10432875"/>
              <a:gd name="connsiteY50" fmla="*/ 150896 h 150896"/>
              <a:gd name="connsiteX51" fmla="*/ 3640605 w 10432875"/>
              <a:gd name="connsiteY51" fmla="*/ 150896 h 150896"/>
              <a:gd name="connsiteX52" fmla="*/ 4061732 w 10432875"/>
              <a:gd name="connsiteY52" fmla="*/ 0 h 150896"/>
              <a:gd name="connsiteX53" fmla="*/ 3928255 w 10432875"/>
              <a:gd name="connsiteY53" fmla="*/ 0 h 150896"/>
              <a:gd name="connsiteX54" fmla="*/ 3794870 w 10432875"/>
              <a:gd name="connsiteY54" fmla="*/ 150896 h 150896"/>
              <a:gd name="connsiteX55" fmla="*/ 3928347 w 10432875"/>
              <a:gd name="connsiteY55" fmla="*/ 150896 h 150896"/>
              <a:gd name="connsiteX56" fmla="*/ 4349472 w 10432875"/>
              <a:gd name="connsiteY56" fmla="*/ 0 h 150896"/>
              <a:gd name="connsiteX57" fmla="*/ 4215995 w 10432875"/>
              <a:gd name="connsiteY57" fmla="*/ 0 h 150896"/>
              <a:gd name="connsiteX58" fmla="*/ 4082610 w 10432875"/>
              <a:gd name="connsiteY58" fmla="*/ 150896 h 150896"/>
              <a:gd name="connsiteX59" fmla="*/ 4216087 w 10432875"/>
              <a:gd name="connsiteY59" fmla="*/ 150896 h 150896"/>
              <a:gd name="connsiteX60" fmla="*/ 4637212 w 10432875"/>
              <a:gd name="connsiteY60" fmla="*/ 0 h 150896"/>
              <a:gd name="connsiteX61" fmla="*/ 4503735 w 10432875"/>
              <a:gd name="connsiteY61" fmla="*/ 0 h 150896"/>
              <a:gd name="connsiteX62" fmla="*/ 4370350 w 10432875"/>
              <a:gd name="connsiteY62" fmla="*/ 150896 h 150896"/>
              <a:gd name="connsiteX63" fmla="*/ 4503827 w 10432875"/>
              <a:gd name="connsiteY63" fmla="*/ 150896 h 150896"/>
              <a:gd name="connsiteX64" fmla="*/ 4924952 w 10432875"/>
              <a:gd name="connsiteY64" fmla="*/ 0 h 150896"/>
              <a:gd name="connsiteX65" fmla="*/ 4791475 w 10432875"/>
              <a:gd name="connsiteY65" fmla="*/ 0 h 150896"/>
              <a:gd name="connsiteX66" fmla="*/ 4658090 w 10432875"/>
              <a:gd name="connsiteY66" fmla="*/ 150896 h 150896"/>
              <a:gd name="connsiteX67" fmla="*/ 4791567 w 10432875"/>
              <a:gd name="connsiteY67" fmla="*/ 150896 h 150896"/>
              <a:gd name="connsiteX68" fmla="*/ 5212692 w 10432875"/>
              <a:gd name="connsiteY68" fmla="*/ 0 h 150896"/>
              <a:gd name="connsiteX69" fmla="*/ 5079215 w 10432875"/>
              <a:gd name="connsiteY69" fmla="*/ 0 h 150896"/>
              <a:gd name="connsiteX70" fmla="*/ 4945830 w 10432875"/>
              <a:gd name="connsiteY70" fmla="*/ 150896 h 150896"/>
              <a:gd name="connsiteX71" fmla="*/ 5079307 w 10432875"/>
              <a:gd name="connsiteY71" fmla="*/ 150896 h 150896"/>
              <a:gd name="connsiteX72" fmla="*/ 5487045 w 10432875"/>
              <a:gd name="connsiteY72" fmla="*/ 0 h 150896"/>
              <a:gd name="connsiteX73" fmla="*/ 5353568 w 10432875"/>
              <a:gd name="connsiteY73" fmla="*/ 0 h 150896"/>
              <a:gd name="connsiteX74" fmla="*/ 5220183 w 10432875"/>
              <a:gd name="connsiteY74" fmla="*/ 150896 h 150896"/>
              <a:gd name="connsiteX75" fmla="*/ 5353660 w 10432875"/>
              <a:gd name="connsiteY75" fmla="*/ 150896 h 150896"/>
              <a:gd name="connsiteX76" fmla="*/ 5774787 w 10432875"/>
              <a:gd name="connsiteY76" fmla="*/ 0 h 150896"/>
              <a:gd name="connsiteX77" fmla="*/ 5641310 w 10432875"/>
              <a:gd name="connsiteY77" fmla="*/ 0 h 150896"/>
              <a:gd name="connsiteX78" fmla="*/ 5507925 w 10432875"/>
              <a:gd name="connsiteY78" fmla="*/ 150896 h 150896"/>
              <a:gd name="connsiteX79" fmla="*/ 5641402 w 10432875"/>
              <a:gd name="connsiteY79" fmla="*/ 150896 h 150896"/>
              <a:gd name="connsiteX80" fmla="*/ 6062527 w 10432875"/>
              <a:gd name="connsiteY80" fmla="*/ 0 h 150896"/>
              <a:gd name="connsiteX81" fmla="*/ 5929050 w 10432875"/>
              <a:gd name="connsiteY81" fmla="*/ 0 h 150896"/>
              <a:gd name="connsiteX82" fmla="*/ 5795665 w 10432875"/>
              <a:gd name="connsiteY82" fmla="*/ 150896 h 150896"/>
              <a:gd name="connsiteX83" fmla="*/ 5929142 w 10432875"/>
              <a:gd name="connsiteY83" fmla="*/ 150896 h 150896"/>
              <a:gd name="connsiteX84" fmla="*/ 6350267 w 10432875"/>
              <a:gd name="connsiteY84" fmla="*/ 0 h 150896"/>
              <a:gd name="connsiteX85" fmla="*/ 6216790 w 10432875"/>
              <a:gd name="connsiteY85" fmla="*/ 0 h 150896"/>
              <a:gd name="connsiteX86" fmla="*/ 6083405 w 10432875"/>
              <a:gd name="connsiteY86" fmla="*/ 150896 h 150896"/>
              <a:gd name="connsiteX87" fmla="*/ 6216882 w 10432875"/>
              <a:gd name="connsiteY87" fmla="*/ 150896 h 150896"/>
              <a:gd name="connsiteX88" fmla="*/ 6638007 w 10432875"/>
              <a:gd name="connsiteY88" fmla="*/ 0 h 150896"/>
              <a:gd name="connsiteX89" fmla="*/ 6504530 w 10432875"/>
              <a:gd name="connsiteY89" fmla="*/ 0 h 150896"/>
              <a:gd name="connsiteX90" fmla="*/ 6371145 w 10432875"/>
              <a:gd name="connsiteY90" fmla="*/ 150896 h 150896"/>
              <a:gd name="connsiteX91" fmla="*/ 6504622 w 10432875"/>
              <a:gd name="connsiteY91" fmla="*/ 150896 h 150896"/>
              <a:gd name="connsiteX92" fmla="*/ 6925747 w 10432875"/>
              <a:gd name="connsiteY92" fmla="*/ 0 h 150896"/>
              <a:gd name="connsiteX93" fmla="*/ 6792270 w 10432875"/>
              <a:gd name="connsiteY93" fmla="*/ 0 h 150896"/>
              <a:gd name="connsiteX94" fmla="*/ 6658885 w 10432875"/>
              <a:gd name="connsiteY94" fmla="*/ 150896 h 150896"/>
              <a:gd name="connsiteX95" fmla="*/ 6792362 w 10432875"/>
              <a:gd name="connsiteY95" fmla="*/ 150896 h 150896"/>
              <a:gd name="connsiteX96" fmla="*/ 7240609 w 10432875"/>
              <a:gd name="connsiteY96" fmla="*/ 0 h 150896"/>
              <a:gd name="connsiteX97" fmla="*/ 7107132 w 10432875"/>
              <a:gd name="connsiteY97" fmla="*/ 0 h 150896"/>
              <a:gd name="connsiteX98" fmla="*/ 6973747 w 10432875"/>
              <a:gd name="connsiteY98" fmla="*/ 150896 h 150896"/>
              <a:gd name="connsiteX99" fmla="*/ 7107224 w 10432875"/>
              <a:gd name="connsiteY99" fmla="*/ 150896 h 150896"/>
              <a:gd name="connsiteX100" fmla="*/ 7528351 w 10432875"/>
              <a:gd name="connsiteY100" fmla="*/ 0 h 150896"/>
              <a:gd name="connsiteX101" fmla="*/ 7394874 w 10432875"/>
              <a:gd name="connsiteY101" fmla="*/ 0 h 150896"/>
              <a:gd name="connsiteX102" fmla="*/ 7261489 w 10432875"/>
              <a:gd name="connsiteY102" fmla="*/ 150896 h 150896"/>
              <a:gd name="connsiteX103" fmla="*/ 7394966 w 10432875"/>
              <a:gd name="connsiteY103" fmla="*/ 150896 h 150896"/>
              <a:gd name="connsiteX104" fmla="*/ 7816091 w 10432875"/>
              <a:gd name="connsiteY104" fmla="*/ 0 h 150896"/>
              <a:gd name="connsiteX105" fmla="*/ 7682614 w 10432875"/>
              <a:gd name="connsiteY105" fmla="*/ 0 h 150896"/>
              <a:gd name="connsiteX106" fmla="*/ 7549229 w 10432875"/>
              <a:gd name="connsiteY106" fmla="*/ 150896 h 150896"/>
              <a:gd name="connsiteX107" fmla="*/ 7682706 w 10432875"/>
              <a:gd name="connsiteY107" fmla="*/ 150896 h 150896"/>
              <a:gd name="connsiteX108" fmla="*/ 8103831 w 10432875"/>
              <a:gd name="connsiteY108" fmla="*/ 0 h 150896"/>
              <a:gd name="connsiteX109" fmla="*/ 7970354 w 10432875"/>
              <a:gd name="connsiteY109" fmla="*/ 0 h 150896"/>
              <a:gd name="connsiteX110" fmla="*/ 7836969 w 10432875"/>
              <a:gd name="connsiteY110" fmla="*/ 150896 h 150896"/>
              <a:gd name="connsiteX111" fmla="*/ 7970446 w 10432875"/>
              <a:gd name="connsiteY111" fmla="*/ 150896 h 150896"/>
              <a:gd name="connsiteX112" fmla="*/ 8391571 w 10432875"/>
              <a:gd name="connsiteY112" fmla="*/ 0 h 150896"/>
              <a:gd name="connsiteX113" fmla="*/ 8258094 w 10432875"/>
              <a:gd name="connsiteY113" fmla="*/ 0 h 150896"/>
              <a:gd name="connsiteX114" fmla="*/ 8124709 w 10432875"/>
              <a:gd name="connsiteY114" fmla="*/ 150896 h 150896"/>
              <a:gd name="connsiteX115" fmla="*/ 8258186 w 10432875"/>
              <a:gd name="connsiteY115" fmla="*/ 150896 h 150896"/>
              <a:gd name="connsiteX116" fmla="*/ 8679311 w 10432875"/>
              <a:gd name="connsiteY116" fmla="*/ 0 h 150896"/>
              <a:gd name="connsiteX117" fmla="*/ 8545834 w 10432875"/>
              <a:gd name="connsiteY117" fmla="*/ 0 h 150896"/>
              <a:gd name="connsiteX118" fmla="*/ 8412449 w 10432875"/>
              <a:gd name="connsiteY118" fmla="*/ 150896 h 150896"/>
              <a:gd name="connsiteX119" fmla="*/ 8545926 w 10432875"/>
              <a:gd name="connsiteY119" fmla="*/ 150896 h 150896"/>
              <a:gd name="connsiteX120" fmla="*/ 8994173 w 10432875"/>
              <a:gd name="connsiteY120" fmla="*/ 0 h 150896"/>
              <a:gd name="connsiteX121" fmla="*/ 8860696 w 10432875"/>
              <a:gd name="connsiteY121" fmla="*/ 0 h 150896"/>
              <a:gd name="connsiteX122" fmla="*/ 8727311 w 10432875"/>
              <a:gd name="connsiteY122" fmla="*/ 150896 h 150896"/>
              <a:gd name="connsiteX123" fmla="*/ 8860788 w 10432875"/>
              <a:gd name="connsiteY123" fmla="*/ 150896 h 150896"/>
              <a:gd name="connsiteX124" fmla="*/ 9281915 w 10432875"/>
              <a:gd name="connsiteY124" fmla="*/ 0 h 150896"/>
              <a:gd name="connsiteX125" fmla="*/ 9148438 w 10432875"/>
              <a:gd name="connsiteY125" fmla="*/ 0 h 150896"/>
              <a:gd name="connsiteX126" fmla="*/ 9015053 w 10432875"/>
              <a:gd name="connsiteY126" fmla="*/ 150896 h 150896"/>
              <a:gd name="connsiteX127" fmla="*/ 9148530 w 10432875"/>
              <a:gd name="connsiteY127" fmla="*/ 150896 h 150896"/>
              <a:gd name="connsiteX128" fmla="*/ 9569655 w 10432875"/>
              <a:gd name="connsiteY128" fmla="*/ 0 h 150896"/>
              <a:gd name="connsiteX129" fmla="*/ 9436178 w 10432875"/>
              <a:gd name="connsiteY129" fmla="*/ 0 h 150896"/>
              <a:gd name="connsiteX130" fmla="*/ 9302793 w 10432875"/>
              <a:gd name="connsiteY130" fmla="*/ 150896 h 150896"/>
              <a:gd name="connsiteX131" fmla="*/ 9436270 w 10432875"/>
              <a:gd name="connsiteY131" fmla="*/ 150896 h 150896"/>
              <a:gd name="connsiteX132" fmla="*/ 9857395 w 10432875"/>
              <a:gd name="connsiteY132" fmla="*/ 0 h 150896"/>
              <a:gd name="connsiteX133" fmla="*/ 9723918 w 10432875"/>
              <a:gd name="connsiteY133" fmla="*/ 0 h 150896"/>
              <a:gd name="connsiteX134" fmla="*/ 9590533 w 10432875"/>
              <a:gd name="connsiteY134" fmla="*/ 150896 h 150896"/>
              <a:gd name="connsiteX135" fmla="*/ 9724010 w 10432875"/>
              <a:gd name="connsiteY135" fmla="*/ 150896 h 150896"/>
              <a:gd name="connsiteX136" fmla="*/ 10145135 w 10432875"/>
              <a:gd name="connsiteY136" fmla="*/ 0 h 150896"/>
              <a:gd name="connsiteX137" fmla="*/ 10011658 w 10432875"/>
              <a:gd name="connsiteY137" fmla="*/ 0 h 150896"/>
              <a:gd name="connsiteX138" fmla="*/ 9878273 w 10432875"/>
              <a:gd name="connsiteY138" fmla="*/ 150896 h 150896"/>
              <a:gd name="connsiteX139" fmla="*/ 10011750 w 10432875"/>
              <a:gd name="connsiteY139" fmla="*/ 150896 h 150896"/>
              <a:gd name="connsiteX140" fmla="*/ 10432875 w 10432875"/>
              <a:gd name="connsiteY140" fmla="*/ 0 h 150896"/>
              <a:gd name="connsiteX141" fmla="*/ 10299398 w 10432875"/>
              <a:gd name="connsiteY141" fmla="*/ 0 h 150896"/>
              <a:gd name="connsiteX142" fmla="*/ 10166013 w 10432875"/>
              <a:gd name="connsiteY142" fmla="*/ 150896 h 150896"/>
              <a:gd name="connsiteX143" fmla="*/ 10299490 w 10432875"/>
              <a:gd name="connsiteY143" fmla="*/ 150896 h 150896"/>
            </a:gdLst>
            <a:ahLst/>
            <a:cxnLst/>
            <a:rect l="l" t="t" r="r" b="b"/>
            <a:pathLst>
              <a:path w="10432875" h="150896">
                <a:moveTo>
                  <a:pt x="266862" y="0"/>
                </a:moveTo>
                <a:lnTo>
                  <a:pt x="133385" y="0"/>
                </a:lnTo>
                <a:lnTo>
                  <a:pt x="0" y="150896"/>
                </a:lnTo>
                <a:lnTo>
                  <a:pt x="133477" y="150896"/>
                </a:lnTo>
                <a:close/>
                <a:moveTo>
                  <a:pt x="554604" y="0"/>
                </a:moveTo>
                <a:lnTo>
                  <a:pt x="421127" y="0"/>
                </a:lnTo>
                <a:lnTo>
                  <a:pt x="287742" y="150896"/>
                </a:lnTo>
                <a:lnTo>
                  <a:pt x="421219" y="150896"/>
                </a:lnTo>
                <a:close/>
                <a:moveTo>
                  <a:pt x="842344" y="0"/>
                </a:moveTo>
                <a:lnTo>
                  <a:pt x="708867" y="0"/>
                </a:lnTo>
                <a:lnTo>
                  <a:pt x="575482" y="150896"/>
                </a:lnTo>
                <a:lnTo>
                  <a:pt x="708959" y="150896"/>
                </a:lnTo>
                <a:close/>
                <a:moveTo>
                  <a:pt x="1130084" y="0"/>
                </a:moveTo>
                <a:lnTo>
                  <a:pt x="996607" y="0"/>
                </a:lnTo>
                <a:lnTo>
                  <a:pt x="863222" y="150896"/>
                </a:lnTo>
                <a:lnTo>
                  <a:pt x="996699" y="150896"/>
                </a:lnTo>
                <a:close/>
                <a:moveTo>
                  <a:pt x="1417824" y="0"/>
                </a:moveTo>
                <a:lnTo>
                  <a:pt x="1284347" y="0"/>
                </a:lnTo>
                <a:lnTo>
                  <a:pt x="1150962" y="150896"/>
                </a:lnTo>
                <a:lnTo>
                  <a:pt x="1284439" y="150896"/>
                </a:lnTo>
                <a:close/>
                <a:moveTo>
                  <a:pt x="1705564" y="0"/>
                </a:moveTo>
                <a:lnTo>
                  <a:pt x="1572087" y="0"/>
                </a:lnTo>
                <a:lnTo>
                  <a:pt x="1438702" y="150896"/>
                </a:lnTo>
                <a:lnTo>
                  <a:pt x="1572179" y="150896"/>
                </a:lnTo>
                <a:close/>
                <a:moveTo>
                  <a:pt x="2020426" y="0"/>
                </a:moveTo>
                <a:lnTo>
                  <a:pt x="1886949" y="0"/>
                </a:lnTo>
                <a:lnTo>
                  <a:pt x="1753564" y="150896"/>
                </a:lnTo>
                <a:lnTo>
                  <a:pt x="1887041" y="150896"/>
                </a:lnTo>
                <a:close/>
                <a:moveTo>
                  <a:pt x="2308168" y="0"/>
                </a:moveTo>
                <a:lnTo>
                  <a:pt x="2174691" y="0"/>
                </a:lnTo>
                <a:lnTo>
                  <a:pt x="2041306" y="150896"/>
                </a:lnTo>
                <a:lnTo>
                  <a:pt x="2174783" y="150896"/>
                </a:lnTo>
                <a:close/>
                <a:moveTo>
                  <a:pt x="2595908" y="0"/>
                </a:moveTo>
                <a:lnTo>
                  <a:pt x="2462431" y="0"/>
                </a:lnTo>
                <a:lnTo>
                  <a:pt x="2329046" y="150896"/>
                </a:lnTo>
                <a:lnTo>
                  <a:pt x="2462523" y="150896"/>
                </a:lnTo>
                <a:close/>
                <a:moveTo>
                  <a:pt x="2883648" y="0"/>
                </a:moveTo>
                <a:lnTo>
                  <a:pt x="2750171" y="0"/>
                </a:lnTo>
                <a:lnTo>
                  <a:pt x="2616786" y="150896"/>
                </a:lnTo>
                <a:lnTo>
                  <a:pt x="2750263" y="150896"/>
                </a:lnTo>
                <a:close/>
                <a:moveTo>
                  <a:pt x="3171388" y="0"/>
                </a:moveTo>
                <a:lnTo>
                  <a:pt x="3037911" y="0"/>
                </a:lnTo>
                <a:lnTo>
                  <a:pt x="2904526" y="150896"/>
                </a:lnTo>
                <a:lnTo>
                  <a:pt x="3038003" y="150896"/>
                </a:lnTo>
                <a:close/>
                <a:moveTo>
                  <a:pt x="3459128" y="0"/>
                </a:moveTo>
                <a:lnTo>
                  <a:pt x="3325651" y="0"/>
                </a:lnTo>
                <a:lnTo>
                  <a:pt x="3192266" y="150896"/>
                </a:lnTo>
                <a:lnTo>
                  <a:pt x="3325743" y="150896"/>
                </a:lnTo>
                <a:close/>
                <a:moveTo>
                  <a:pt x="3773990" y="0"/>
                </a:moveTo>
                <a:lnTo>
                  <a:pt x="3640513" y="0"/>
                </a:lnTo>
                <a:lnTo>
                  <a:pt x="3507128" y="150896"/>
                </a:lnTo>
                <a:lnTo>
                  <a:pt x="3640605" y="150896"/>
                </a:lnTo>
                <a:close/>
                <a:moveTo>
                  <a:pt x="4061732" y="0"/>
                </a:moveTo>
                <a:lnTo>
                  <a:pt x="3928255" y="0"/>
                </a:lnTo>
                <a:lnTo>
                  <a:pt x="3794870" y="150896"/>
                </a:lnTo>
                <a:lnTo>
                  <a:pt x="3928347" y="150896"/>
                </a:lnTo>
                <a:close/>
                <a:moveTo>
                  <a:pt x="4349472" y="0"/>
                </a:moveTo>
                <a:lnTo>
                  <a:pt x="4215995" y="0"/>
                </a:lnTo>
                <a:lnTo>
                  <a:pt x="4082610" y="150896"/>
                </a:lnTo>
                <a:lnTo>
                  <a:pt x="4216087" y="150896"/>
                </a:lnTo>
                <a:close/>
                <a:moveTo>
                  <a:pt x="4637212" y="0"/>
                </a:moveTo>
                <a:lnTo>
                  <a:pt x="4503735" y="0"/>
                </a:lnTo>
                <a:lnTo>
                  <a:pt x="4370350" y="150896"/>
                </a:lnTo>
                <a:lnTo>
                  <a:pt x="4503827" y="150896"/>
                </a:lnTo>
                <a:close/>
                <a:moveTo>
                  <a:pt x="4924952" y="0"/>
                </a:moveTo>
                <a:lnTo>
                  <a:pt x="4791475" y="0"/>
                </a:lnTo>
                <a:lnTo>
                  <a:pt x="4658090" y="150896"/>
                </a:lnTo>
                <a:lnTo>
                  <a:pt x="4791567" y="150896"/>
                </a:lnTo>
                <a:close/>
                <a:moveTo>
                  <a:pt x="5212692" y="0"/>
                </a:moveTo>
                <a:lnTo>
                  <a:pt x="5079215" y="0"/>
                </a:lnTo>
                <a:lnTo>
                  <a:pt x="4945830" y="150896"/>
                </a:lnTo>
                <a:lnTo>
                  <a:pt x="5079307" y="150896"/>
                </a:lnTo>
                <a:close/>
                <a:moveTo>
                  <a:pt x="5487045" y="0"/>
                </a:moveTo>
                <a:lnTo>
                  <a:pt x="5353568" y="0"/>
                </a:lnTo>
                <a:lnTo>
                  <a:pt x="5220183" y="150896"/>
                </a:lnTo>
                <a:lnTo>
                  <a:pt x="5353660" y="150896"/>
                </a:lnTo>
                <a:close/>
                <a:moveTo>
                  <a:pt x="5774787" y="0"/>
                </a:moveTo>
                <a:lnTo>
                  <a:pt x="5641310" y="0"/>
                </a:lnTo>
                <a:lnTo>
                  <a:pt x="5507925" y="150896"/>
                </a:lnTo>
                <a:lnTo>
                  <a:pt x="5641402" y="150896"/>
                </a:lnTo>
                <a:close/>
                <a:moveTo>
                  <a:pt x="6062527" y="0"/>
                </a:moveTo>
                <a:lnTo>
                  <a:pt x="5929050" y="0"/>
                </a:lnTo>
                <a:lnTo>
                  <a:pt x="5795665" y="150896"/>
                </a:lnTo>
                <a:lnTo>
                  <a:pt x="5929142" y="150896"/>
                </a:lnTo>
                <a:close/>
                <a:moveTo>
                  <a:pt x="6350267" y="0"/>
                </a:moveTo>
                <a:lnTo>
                  <a:pt x="6216790" y="0"/>
                </a:lnTo>
                <a:lnTo>
                  <a:pt x="6083405" y="150896"/>
                </a:lnTo>
                <a:lnTo>
                  <a:pt x="6216882" y="150896"/>
                </a:lnTo>
                <a:close/>
                <a:moveTo>
                  <a:pt x="6638007" y="0"/>
                </a:moveTo>
                <a:lnTo>
                  <a:pt x="6504530" y="0"/>
                </a:lnTo>
                <a:lnTo>
                  <a:pt x="6371145" y="150896"/>
                </a:lnTo>
                <a:lnTo>
                  <a:pt x="6504622" y="150896"/>
                </a:lnTo>
                <a:close/>
                <a:moveTo>
                  <a:pt x="6925747" y="0"/>
                </a:moveTo>
                <a:lnTo>
                  <a:pt x="6792270" y="0"/>
                </a:lnTo>
                <a:lnTo>
                  <a:pt x="6658885" y="150896"/>
                </a:lnTo>
                <a:lnTo>
                  <a:pt x="6792362" y="150896"/>
                </a:lnTo>
                <a:close/>
                <a:moveTo>
                  <a:pt x="7240609" y="0"/>
                </a:moveTo>
                <a:lnTo>
                  <a:pt x="7107132" y="0"/>
                </a:lnTo>
                <a:lnTo>
                  <a:pt x="6973747" y="150896"/>
                </a:lnTo>
                <a:lnTo>
                  <a:pt x="7107224" y="150896"/>
                </a:lnTo>
                <a:close/>
                <a:moveTo>
                  <a:pt x="7528351" y="0"/>
                </a:moveTo>
                <a:lnTo>
                  <a:pt x="7394874" y="0"/>
                </a:lnTo>
                <a:lnTo>
                  <a:pt x="7261489" y="150896"/>
                </a:lnTo>
                <a:lnTo>
                  <a:pt x="7394966" y="150896"/>
                </a:lnTo>
                <a:close/>
                <a:moveTo>
                  <a:pt x="7816091" y="0"/>
                </a:moveTo>
                <a:lnTo>
                  <a:pt x="7682614" y="0"/>
                </a:lnTo>
                <a:lnTo>
                  <a:pt x="7549229" y="150896"/>
                </a:lnTo>
                <a:lnTo>
                  <a:pt x="7682706" y="150896"/>
                </a:lnTo>
                <a:close/>
                <a:moveTo>
                  <a:pt x="8103831" y="0"/>
                </a:moveTo>
                <a:lnTo>
                  <a:pt x="7970354" y="0"/>
                </a:lnTo>
                <a:lnTo>
                  <a:pt x="7836969" y="150896"/>
                </a:lnTo>
                <a:lnTo>
                  <a:pt x="7970446" y="150896"/>
                </a:lnTo>
                <a:close/>
                <a:moveTo>
                  <a:pt x="8391571" y="0"/>
                </a:moveTo>
                <a:lnTo>
                  <a:pt x="8258094" y="0"/>
                </a:lnTo>
                <a:lnTo>
                  <a:pt x="8124709" y="150896"/>
                </a:lnTo>
                <a:lnTo>
                  <a:pt x="8258186" y="150896"/>
                </a:lnTo>
                <a:close/>
                <a:moveTo>
                  <a:pt x="8679311" y="0"/>
                </a:moveTo>
                <a:lnTo>
                  <a:pt x="8545834" y="0"/>
                </a:lnTo>
                <a:lnTo>
                  <a:pt x="8412449" y="150896"/>
                </a:lnTo>
                <a:lnTo>
                  <a:pt x="8545926" y="150896"/>
                </a:lnTo>
                <a:close/>
                <a:moveTo>
                  <a:pt x="8994173" y="0"/>
                </a:moveTo>
                <a:lnTo>
                  <a:pt x="8860696" y="0"/>
                </a:lnTo>
                <a:lnTo>
                  <a:pt x="8727311" y="150896"/>
                </a:lnTo>
                <a:lnTo>
                  <a:pt x="8860788" y="150896"/>
                </a:lnTo>
                <a:close/>
                <a:moveTo>
                  <a:pt x="9281915" y="0"/>
                </a:moveTo>
                <a:lnTo>
                  <a:pt x="9148438" y="0"/>
                </a:lnTo>
                <a:lnTo>
                  <a:pt x="9015053" y="150896"/>
                </a:lnTo>
                <a:lnTo>
                  <a:pt x="9148530" y="150896"/>
                </a:lnTo>
                <a:close/>
                <a:moveTo>
                  <a:pt x="9569655" y="0"/>
                </a:moveTo>
                <a:lnTo>
                  <a:pt x="9436178" y="0"/>
                </a:lnTo>
                <a:lnTo>
                  <a:pt x="9302793" y="150896"/>
                </a:lnTo>
                <a:lnTo>
                  <a:pt x="9436270" y="150896"/>
                </a:lnTo>
                <a:close/>
                <a:moveTo>
                  <a:pt x="9857395" y="0"/>
                </a:moveTo>
                <a:lnTo>
                  <a:pt x="9723918" y="0"/>
                </a:lnTo>
                <a:lnTo>
                  <a:pt x="9590533" y="150896"/>
                </a:lnTo>
                <a:lnTo>
                  <a:pt x="9724010" y="150896"/>
                </a:lnTo>
                <a:close/>
                <a:moveTo>
                  <a:pt x="10145135" y="0"/>
                </a:moveTo>
                <a:lnTo>
                  <a:pt x="10011658" y="0"/>
                </a:lnTo>
                <a:lnTo>
                  <a:pt x="9878273" y="150896"/>
                </a:lnTo>
                <a:lnTo>
                  <a:pt x="10011750" y="150896"/>
                </a:lnTo>
                <a:close/>
                <a:moveTo>
                  <a:pt x="10432875" y="0"/>
                </a:moveTo>
                <a:lnTo>
                  <a:pt x="10299398" y="0"/>
                </a:lnTo>
                <a:lnTo>
                  <a:pt x="10166013" y="150896"/>
                </a:lnTo>
                <a:lnTo>
                  <a:pt x="10299490" y="15089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890779">
            <a:off x="5427344" y="1775757"/>
            <a:ext cx="1330426" cy="1330426"/>
          </a:xfrm>
          <a:prstGeom prst="roundRect">
            <a:avLst>
              <a:gd name="adj" fmla="val 3487"/>
            </a:avLst>
          </a:prstGeom>
          <a:noFill/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890779">
            <a:off x="1950923" y="1816383"/>
            <a:ext cx="1330426" cy="1330426"/>
          </a:xfrm>
          <a:prstGeom prst="roundRect">
            <a:avLst>
              <a:gd name="adj" fmla="val 3487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8890779">
            <a:off x="8919742" y="1794281"/>
            <a:ext cx="1330426" cy="1330426"/>
          </a:xfrm>
          <a:prstGeom prst="roundRect">
            <a:avLst>
              <a:gd name="adj" fmla="val 3487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800000" flipV="1">
            <a:off x="1125952" y="3530600"/>
            <a:ext cx="2980368" cy="439461"/>
          </a:xfrm>
          <a:prstGeom prst="round2DiagRect">
            <a:avLst>
              <a:gd name="adj1" fmla="val 0"/>
              <a:gd name="adj2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8890779">
            <a:off x="2024627" y="1890087"/>
            <a:ext cx="1183019" cy="1183019"/>
          </a:xfrm>
          <a:prstGeom prst="roundRect">
            <a:avLst>
              <a:gd name="adj" fmla="val 3487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 flipV="1">
            <a:off x="4608723" y="3530600"/>
            <a:ext cx="2967668" cy="439461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8890779">
            <a:off x="5501048" y="1849461"/>
            <a:ext cx="1183019" cy="1183019"/>
          </a:xfrm>
          <a:prstGeom prst="roundRect">
            <a:avLst>
              <a:gd name="adj" fmla="val 3487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330200" dist="3810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 flipV="1">
            <a:off x="8113821" y="3530600"/>
            <a:ext cx="2942268" cy="439461"/>
          </a:xfrm>
          <a:prstGeom prst="round2DiagRect">
            <a:avLst>
              <a:gd name="adj1" fmla="val 0"/>
              <a:gd name="adj2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8890779">
            <a:off x="8993446" y="1873400"/>
            <a:ext cx="1183019" cy="1183019"/>
          </a:xfrm>
          <a:prstGeom prst="roundRect">
            <a:avLst>
              <a:gd name="adj" fmla="val 3487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157531" y="2038525"/>
            <a:ext cx="929215" cy="9228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166931" y="3575225"/>
            <a:ext cx="2885015" cy="351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协议融合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66931" y="4095925"/>
            <a:ext cx="2897715" cy="1621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通过ARP/ICMP智能切换流程图，展示协议融合的高效性。
本作品根据网络环境自动选择最优协议，提升扫描效率和准确性。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37331" y="1975025"/>
            <a:ext cx="929215" cy="9228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129831" y="1975025"/>
            <a:ext cx="929215" cy="9228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646731" y="3575225"/>
            <a:ext cx="2885015" cy="351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动态调度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646731" y="4095925"/>
            <a:ext cx="2897715" cy="1621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线程池扩容策略（50- 500线程动态调整），优化资源分配。
本作品根据扫描任务动态调整线程数量，提高系统性能和稳定性。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164631" y="3575225"/>
            <a:ext cx="2885015" cy="351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虚拟过滤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164631" y="4095925"/>
            <a:ext cx="2897715" cy="1621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正则表达式匹配算法逻辑（代码片段），精准过滤虚拟接口。
本作品通过正则表达式匹配，有效识别和过滤虚拟接口，降低误报率。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混合扫描引擎技术突破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540000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276E0"/>
      </a:accent1>
      <a:accent2>
        <a:srgbClr val="01C6FD"/>
      </a:accent2>
      <a:accent3>
        <a:srgbClr val="33A3FF"/>
      </a:accent3>
      <a:accent4>
        <a:srgbClr val="33A3FF"/>
      </a:accent4>
      <a:accent5>
        <a:srgbClr val="33A3FF"/>
      </a:accent5>
      <a:accent6>
        <a:srgbClr val="33A3FF"/>
      </a:accent6>
      <a:hlink>
        <a:srgbClr val="33A3FF"/>
      </a:hlink>
      <a:folHlink>
        <a:srgbClr val="33A3F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293</Words>
  <Application>Microsoft Macintosh PowerPoint</Application>
  <PresentationFormat>宽屏</PresentationFormat>
  <Paragraphs>83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Arial</vt:lpstr>
      <vt:lpstr>Source Han Sans CN Regular</vt:lpstr>
      <vt:lpstr>Source Han Sans</vt:lpstr>
      <vt:lpstr>OPPOSans B</vt:lpstr>
      <vt:lpstr>OPPOSans H</vt:lpstr>
      <vt:lpstr>Source Han Sans CN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 C</cp:lastModifiedBy>
  <cp:revision>2</cp:revision>
  <dcterms:modified xsi:type="dcterms:W3CDTF">2025-03-10T01:54:59Z</dcterms:modified>
</cp:coreProperties>
</file>